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heme/themeOverride1.xml" ContentType="application/vnd.openxmlformats-officedocument.themeOverr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70" r:id="rId12"/>
    <p:sldId id="271" r:id="rId13"/>
    <p:sldId id="272" r:id="rId14"/>
    <p:sldId id="273" r:id="rId15"/>
    <p:sldId id="274"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C4D4D5-C150-4AD4-8B71-8DFB48E05F9E}" v="350" dt="2024-02-23T02:05:26.57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7419" autoAdjust="0"/>
  </p:normalViewPr>
  <p:slideViewPr>
    <p:cSldViewPr snapToGrid="0">
      <p:cViewPr varScale="1">
        <p:scale>
          <a:sx n="157" d="100"/>
          <a:sy n="157" d="100"/>
        </p:scale>
        <p:origin x="392" y="84"/>
      </p:cViewPr>
      <p:guideLst>
        <p:guide orient="horz" pos="2160"/>
        <p:guide pos="3840"/>
      </p:guideLst>
    </p:cSldViewPr>
  </p:slideViewPr>
  <p:outlineViewPr>
    <p:cViewPr>
      <p:scale>
        <a:sx n="33" d="100"/>
        <a:sy n="33" d="100"/>
      </p:scale>
      <p:origin x="0" y="-6848"/>
    </p:cViewPr>
  </p:outlineViewPr>
  <p:notesTextViewPr>
    <p:cViewPr>
      <p:scale>
        <a:sx n="200" d="100"/>
        <a:sy n="200" d="100"/>
      </p:scale>
      <p:origin x="0" y="0"/>
    </p:cViewPr>
  </p:notesTextViewPr>
  <p:notesViewPr>
    <p:cSldViewPr snapToGrid="0">
      <p:cViewPr varScale="1">
        <p:scale>
          <a:sx n="122" d="100"/>
          <a:sy n="122" d="100"/>
        </p:scale>
        <p:origin x="5004" y="8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 Hunter" userId="5d8be949-fc05-44ac-9ead-c5f9c22f9688" providerId="ADAL" clId="{3EC4D4D5-C150-4AD4-8B71-8DFB48E05F9E}"/>
    <pc:docChg chg="undo redo custSel addSld delSld modSld">
      <pc:chgData name="Richards, Hunter" userId="5d8be949-fc05-44ac-9ead-c5f9c22f9688" providerId="ADAL" clId="{3EC4D4D5-C150-4AD4-8B71-8DFB48E05F9E}" dt="2024-02-23T02:05:26.570" v="3047"/>
      <pc:docMkLst>
        <pc:docMk/>
      </pc:docMkLst>
      <pc:sldChg chg="addSp delSp modSp mod modTransition addAnim delAnim modAnim modNotes">
        <pc:chgData name="Richards, Hunter" userId="5d8be949-fc05-44ac-9ead-c5f9c22f9688" providerId="ADAL" clId="{3EC4D4D5-C150-4AD4-8B71-8DFB48E05F9E}" dt="2024-02-23T01:20:00.633" v="2869"/>
        <pc:sldMkLst>
          <pc:docMk/>
          <pc:sldMk cId="0" sldId="256"/>
        </pc:sldMkLst>
        <pc:spChg chg="add del">
          <ac:chgData name="Richards, Hunter" userId="5d8be949-fc05-44ac-9ead-c5f9c22f9688" providerId="ADAL" clId="{3EC4D4D5-C150-4AD4-8B71-8DFB48E05F9E}" dt="2024-02-19T23:48:14.369" v="2831" actId="34122"/>
          <ac:spMkLst>
            <pc:docMk/>
            <pc:sldMk cId="0" sldId="256"/>
            <ac:spMk id="6" creationId="{BAE5BA2E-139A-421C-AA4C-31553B8FF516}"/>
          </ac:spMkLst>
        </pc:spChg>
        <pc:spChg chg="mod">
          <ac:chgData name="Richards, Hunter" userId="5d8be949-fc05-44ac-9ead-c5f9c22f9688" providerId="ADAL" clId="{3EC4D4D5-C150-4AD4-8B71-8DFB48E05F9E}" dt="2024-02-16T01:41:02.359" v="16" actId="20577"/>
          <ac:spMkLst>
            <pc:docMk/>
            <pc:sldMk cId="0" sldId="256"/>
            <ac:spMk id="145" creationId="{00000000-0000-0000-0000-000000000000}"/>
          </ac:spMkLst>
        </pc:spChg>
        <pc:picChg chg="add del mod">
          <ac:chgData name="Richards, Hunter" userId="5d8be949-fc05-44ac-9ead-c5f9c22f9688" providerId="ADAL" clId="{3EC4D4D5-C150-4AD4-8B71-8DFB48E05F9E}" dt="2024-02-19T23:48:20.795" v="2836" actId="478"/>
          <ac:picMkLst>
            <pc:docMk/>
            <pc:sldMk cId="0" sldId="256"/>
            <ac:picMk id="5" creationId="{E13A67CB-3857-5AA7-26B6-8D30F81FFF1F}"/>
          </ac:picMkLst>
        </pc:picChg>
        <pc:picChg chg="add del mod ord">
          <ac:chgData name="Richards, Hunter" userId="5d8be949-fc05-44ac-9ead-c5f9c22f9688" providerId="ADAL" clId="{3EC4D4D5-C150-4AD4-8B71-8DFB48E05F9E}" dt="2024-02-19T23:48:19.291" v="2835" actId="478"/>
          <ac:picMkLst>
            <pc:docMk/>
            <pc:sldMk cId="0" sldId="256"/>
            <ac:picMk id="9" creationId="{9CDD38D9-268F-1C1C-F017-286AEDB7CA0E}"/>
          </ac:picMkLst>
        </pc:picChg>
        <pc:picChg chg="add del mod">
          <ac:chgData name="Richards, Hunter" userId="5d8be949-fc05-44ac-9ead-c5f9c22f9688" providerId="ADAL" clId="{3EC4D4D5-C150-4AD4-8B71-8DFB48E05F9E}" dt="2024-02-19T23:48:15.149" v="2833"/>
          <ac:picMkLst>
            <pc:docMk/>
            <pc:sldMk cId="0" sldId="256"/>
            <ac:picMk id="11" creationId="{E70D0447-5221-0401-70BF-C8B04F19E5B5}"/>
          </ac:picMkLst>
        </pc:picChg>
        <pc:picChg chg="add del mod">
          <ac:chgData name="Richards, Hunter" userId="5d8be949-fc05-44ac-9ead-c5f9c22f9688" providerId="ADAL" clId="{3EC4D4D5-C150-4AD4-8B71-8DFB48E05F9E}" dt="2024-02-23T01:14:53.701" v="2839"/>
          <ac:picMkLst>
            <pc:docMk/>
            <pc:sldMk cId="0" sldId="256"/>
            <ac:picMk id="22" creationId="{799AD1C9-0C26-57F3-CADA-0CD013F82770}"/>
          </ac:picMkLst>
        </pc:picChg>
        <pc:picChg chg="add del mod">
          <ac:chgData name="Richards, Hunter" userId="5d8be949-fc05-44ac-9ead-c5f9c22f9688" providerId="ADAL" clId="{3EC4D4D5-C150-4AD4-8B71-8DFB48E05F9E}" dt="2024-02-23T01:15:23.734" v="2840"/>
          <ac:picMkLst>
            <pc:docMk/>
            <pc:sldMk cId="0" sldId="256"/>
            <ac:picMk id="23" creationId="{E387E9A4-EE5A-614B-E9A4-70DBD1C2D0D8}"/>
          </ac:picMkLst>
        </pc:picChg>
        <pc:picChg chg="add del mod">
          <ac:chgData name="Richards, Hunter" userId="5d8be949-fc05-44ac-9ead-c5f9c22f9688" providerId="ADAL" clId="{3EC4D4D5-C150-4AD4-8B71-8DFB48E05F9E}" dt="2024-02-23T01:19:25.161" v="2865"/>
          <ac:picMkLst>
            <pc:docMk/>
            <pc:sldMk cId="0" sldId="256"/>
            <ac:picMk id="31" creationId="{18A81EA9-0459-D46E-0F9B-F139F8DCFC35}"/>
          </ac:picMkLst>
        </pc:picChg>
        <pc:picChg chg="add del mod ord">
          <ac:chgData name="Richards, Hunter" userId="5d8be949-fc05-44ac-9ead-c5f9c22f9688" providerId="ADAL" clId="{3EC4D4D5-C150-4AD4-8B71-8DFB48E05F9E}" dt="2024-02-23T01:19:42.430" v="2866"/>
          <ac:picMkLst>
            <pc:docMk/>
            <pc:sldMk cId="0" sldId="256"/>
            <ac:picMk id="36" creationId="{56CA90F2-70B5-743A-4B49-3AE7C484DD9F}"/>
          </ac:picMkLst>
        </pc:picChg>
        <pc:picChg chg="add del mod">
          <ac:chgData name="Richards, Hunter" userId="5d8be949-fc05-44ac-9ead-c5f9c22f9688" providerId="ADAL" clId="{3EC4D4D5-C150-4AD4-8B71-8DFB48E05F9E}" dt="2024-02-23T01:19:44.370" v="2868"/>
          <ac:picMkLst>
            <pc:docMk/>
            <pc:sldMk cId="0" sldId="256"/>
            <ac:picMk id="37" creationId="{9449C4EC-B414-4AE6-246D-75EEA60887AE}"/>
          </ac:picMkLst>
        </pc:picChg>
        <pc:picChg chg="add del mod ord">
          <ac:chgData name="Richards, Hunter" userId="5d8be949-fc05-44ac-9ead-c5f9c22f9688" providerId="ADAL" clId="{3EC4D4D5-C150-4AD4-8B71-8DFB48E05F9E}" dt="2024-02-23T01:20:00.633" v="2869"/>
          <ac:picMkLst>
            <pc:docMk/>
            <pc:sldMk cId="0" sldId="256"/>
            <ac:picMk id="40" creationId="{0D6E449D-36BF-7D04-AC6C-D091FF7ADA53}"/>
          </ac:picMkLst>
        </pc:picChg>
        <pc:picChg chg="add mod">
          <ac:chgData name="Richards, Hunter" userId="5d8be949-fc05-44ac-9ead-c5f9c22f9688" providerId="ADAL" clId="{3EC4D4D5-C150-4AD4-8B71-8DFB48E05F9E}" dt="2024-02-23T01:20:00.633" v="2869"/>
          <ac:picMkLst>
            <pc:docMk/>
            <pc:sldMk cId="0" sldId="256"/>
            <ac:picMk id="41" creationId="{F7957A46-1CD9-8CC2-B164-7DFFDFA852AB}"/>
          </ac:picMkLst>
        </pc:picChg>
        <pc:inkChg chg="add del">
          <ac:chgData name="Richards, Hunter" userId="5d8be949-fc05-44ac-9ead-c5f9c22f9688" providerId="ADAL" clId="{3EC4D4D5-C150-4AD4-8B71-8DFB48E05F9E}" dt="2024-02-19T23:48:14.369" v="2831" actId="34122"/>
          <ac:inkMkLst>
            <pc:docMk/>
            <pc:sldMk cId="0" sldId="256"/>
            <ac:inkMk id="10" creationId="{B3809077-D281-13F8-2FF5-C1F686201773}"/>
          </ac:inkMkLst>
        </pc:inkChg>
      </pc:sldChg>
      <pc:sldChg chg="addSp delSp modSp mod modTransition modAnim modNotes">
        <pc:chgData name="Richards, Hunter" userId="5d8be949-fc05-44ac-9ead-c5f9c22f9688" providerId="ADAL" clId="{3EC4D4D5-C150-4AD4-8B71-8DFB48E05F9E}" dt="2024-02-23T02:00:20.171" v="3035"/>
        <pc:sldMkLst>
          <pc:docMk/>
          <pc:sldMk cId="0" sldId="257"/>
        </pc:sldMkLst>
        <pc:spChg chg="mod">
          <ac:chgData name="Richards, Hunter" userId="5d8be949-fc05-44ac-9ead-c5f9c22f9688" providerId="ADAL" clId="{3EC4D4D5-C150-4AD4-8B71-8DFB48E05F9E}" dt="2024-02-16T01:51:25.996" v="30" actId="1076"/>
          <ac:spMkLst>
            <pc:docMk/>
            <pc:sldMk cId="0" sldId="257"/>
            <ac:spMk id="152" creationId="{00000000-0000-0000-0000-000000000000}"/>
          </ac:spMkLst>
        </pc:spChg>
        <pc:picChg chg="add del mod">
          <ac:chgData name="Richards, Hunter" userId="5d8be949-fc05-44ac-9ead-c5f9c22f9688" providerId="ADAL" clId="{3EC4D4D5-C150-4AD4-8B71-8DFB48E05F9E}" dt="2024-02-23T01:20:56.795" v="2872"/>
          <ac:picMkLst>
            <pc:docMk/>
            <pc:sldMk cId="0" sldId="257"/>
            <ac:picMk id="12" creationId="{8A6FE5FD-E005-154E-9317-EC62D37920E7}"/>
          </ac:picMkLst>
        </pc:picChg>
        <pc:picChg chg="add del mod ord">
          <ac:chgData name="Richards, Hunter" userId="5d8be949-fc05-44ac-9ead-c5f9c22f9688" providerId="ADAL" clId="{3EC4D4D5-C150-4AD4-8B71-8DFB48E05F9E}" dt="2024-02-23T01:21:10.781" v="2873"/>
          <ac:picMkLst>
            <pc:docMk/>
            <pc:sldMk cId="0" sldId="257"/>
            <ac:picMk id="15" creationId="{14A8DA41-4897-8BAA-7B1A-7BE6560BF5E7}"/>
          </ac:picMkLst>
        </pc:picChg>
        <pc:picChg chg="add del mod">
          <ac:chgData name="Richards, Hunter" userId="5d8be949-fc05-44ac-9ead-c5f9c22f9688" providerId="ADAL" clId="{3EC4D4D5-C150-4AD4-8B71-8DFB48E05F9E}" dt="2024-02-23T01:21:12.410" v="2875"/>
          <ac:picMkLst>
            <pc:docMk/>
            <pc:sldMk cId="0" sldId="257"/>
            <ac:picMk id="16" creationId="{7A7DE13F-9F21-3095-7A20-CD8D4F7669B4}"/>
          </ac:picMkLst>
        </pc:picChg>
        <pc:picChg chg="add del mod ord">
          <ac:chgData name="Richards, Hunter" userId="5d8be949-fc05-44ac-9ead-c5f9c22f9688" providerId="ADAL" clId="{3EC4D4D5-C150-4AD4-8B71-8DFB48E05F9E}" dt="2024-02-23T01:21:53.739" v="2876"/>
          <ac:picMkLst>
            <pc:docMk/>
            <pc:sldMk cId="0" sldId="257"/>
            <ac:picMk id="19" creationId="{DA56396E-1A67-5015-F544-FE7788B26528}"/>
          </ac:picMkLst>
        </pc:picChg>
        <pc:picChg chg="add del mod">
          <ac:chgData name="Richards, Hunter" userId="5d8be949-fc05-44ac-9ead-c5f9c22f9688" providerId="ADAL" clId="{3EC4D4D5-C150-4AD4-8B71-8DFB48E05F9E}" dt="2024-02-23T01:59:13.016" v="3028"/>
          <ac:picMkLst>
            <pc:docMk/>
            <pc:sldMk cId="0" sldId="257"/>
            <ac:picMk id="20" creationId="{45FD8EA3-B1E9-3E93-50D2-D40B34F3999A}"/>
          </ac:picMkLst>
        </pc:picChg>
        <pc:picChg chg="add del mod ord">
          <ac:chgData name="Richards, Hunter" userId="5d8be949-fc05-44ac-9ead-c5f9c22f9688" providerId="ADAL" clId="{3EC4D4D5-C150-4AD4-8B71-8DFB48E05F9E}" dt="2024-02-23T01:59:17.081" v="3029"/>
          <ac:picMkLst>
            <pc:docMk/>
            <pc:sldMk cId="0" sldId="257"/>
            <ac:picMk id="31" creationId="{412EE4EE-AC8F-4F05-CC0B-D711755F49EF}"/>
          </ac:picMkLst>
        </pc:picChg>
        <pc:picChg chg="add del mod">
          <ac:chgData name="Richards, Hunter" userId="5d8be949-fc05-44ac-9ead-c5f9c22f9688" providerId="ADAL" clId="{3EC4D4D5-C150-4AD4-8B71-8DFB48E05F9E}" dt="2024-02-23T01:59:21.097" v="3031"/>
          <ac:picMkLst>
            <pc:docMk/>
            <pc:sldMk cId="0" sldId="257"/>
            <ac:picMk id="32" creationId="{639E554E-00A3-3048-FD7D-67442670F4A8}"/>
          </ac:picMkLst>
        </pc:picChg>
        <pc:picChg chg="add del mod ord">
          <ac:chgData name="Richards, Hunter" userId="5d8be949-fc05-44ac-9ead-c5f9c22f9688" providerId="ADAL" clId="{3EC4D4D5-C150-4AD4-8B71-8DFB48E05F9E}" dt="2024-02-23T01:59:38.902" v="3032"/>
          <ac:picMkLst>
            <pc:docMk/>
            <pc:sldMk cId="0" sldId="257"/>
            <ac:picMk id="35" creationId="{F682920B-AF1E-7B8D-5537-E8C2AEF30595}"/>
          </ac:picMkLst>
        </pc:picChg>
        <pc:picChg chg="add del mod">
          <ac:chgData name="Richards, Hunter" userId="5d8be949-fc05-44ac-9ead-c5f9c22f9688" providerId="ADAL" clId="{3EC4D4D5-C150-4AD4-8B71-8DFB48E05F9E}" dt="2024-02-23T01:59:40.496" v="3034"/>
          <ac:picMkLst>
            <pc:docMk/>
            <pc:sldMk cId="0" sldId="257"/>
            <ac:picMk id="36" creationId="{46C855DB-B9D1-33B1-13ED-A065C8F7A604}"/>
          </ac:picMkLst>
        </pc:picChg>
        <pc:picChg chg="add del mod ord">
          <ac:chgData name="Richards, Hunter" userId="5d8be949-fc05-44ac-9ead-c5f9c22f9688" providerId="ADAL" clId="{3EC4D4D5-C150-4AD4-8B71-8DFB48E05F9E}" dt="2024-02-23T02:00:20.171" v="3035"/>
          <ac:picMkLst>
            <pc:docMk/>
            <pc:sldMk cId="0" sldId="257"/>
            <ac:picMk id="39" creationId="{E3B6D218-A912-0F2B-278D-D1A07B1C5587}"/>
          </ac:picMkLst>
        </pc:picChg>
        <pc:picChg chg="add mod">
          <ac:chgData name="Richards, Hunter" userId="5d8be949-fc05-44ac-9ead-c5f9c22f9688" providerId="ADAL" clId="{3EC4D4D5-C150-4AD4-8B71-8DFB48E05F9E}" dt="2024-02-23T02:00:20.171" v="3035"/>
          <ac:picMkLst>
            <pc:docMk/>
            <pc:sldMk cId="0" sldId="257"/>
            <ac:picMk id="40" creationId="{1BA763E4-546C-D207-4C34-B6CB082CADBD}"/>
          </ac:picMkLst>
        </pc:picChg>
        <pc:picChg chg="mod">
          <ac:chgData name="Richards, Hunter" userId="5d8be949-fc05-44ac-9ead-c5f9c22f9688" providerId="ADAL" clId="{3EC4D4D5-C150-4AD4-8B71-8DFB48E05F9E}" dt="2024-02-16T01:51:22.222" v="29" actId="1076"/>
          <ac:picMkLst>
            <pc:docMk/>
            <pc:sldMk cId="0" sldId="257"/>
            <ac:picMk id="153" creationId="{00000000-0000-0000-0000-000000000000}"/>
          </ac:picMkLst>
        </pc:picChg>
      </pc:sldChg>
      <pc:sldChg chg="addSp delSp modSp mod modTransition modAnim modNotes">
        <pc:chgData name="Richards, Hunter" userId="5d8be949-fc05-44ac-9ead-c5f9c22f9688" providerId="ADAL" clId="{3EC4D4D5-C150-4AD4-8B71-8DFB48E05F9E}" dt="2024-02-23T02:01:52.328" v="3038"/>
        <pc:sldMkLst>
          <pc:docMk/>
          <pc:sldMk cId="0" sldId="258"/>
        </pc:sldMkLst>
        <pc:spChg chg="add del mod">
          <ac:chgData name="Richards, Hunter" userId="5d8be949-fc05-44ac-9ead-c5f9c22f9688" providerId="ADAL" clId="{3EC4D4D5-C150-4AD4-8B71-8DFB48E05F9E}" dt="2024-02-18T00:57:11.472" v="452" actId="478"/>
          <ac:spMkLst>
            <pc:docMk/>
            <pc:sldMk cId="0" sldId="258"/>
            <ac:spMk id="4" creationId="{3E41FF11-6937-194A-06F2-C87CB94B5C52}"/>
          </ac:spMkLst>
        </pc:spChg>
        <pc:spChg chg="add mod">
          <ac:chgData name="Richards, Hunter" userId="5d8be949-fc05-44ac-9ead-c5f9c22f9688" providerId="ADAL" clId="{3EC4D4D5-C150-4AD4-8B71-8DFB48E05F9E}" dt="2024-02-18T01:48:21.159" v="602" actId="1076"/>
          <ac:spMkLst>
            <pc:docMk/>
            <pc:sldMk cId="0" sldId="258"/>
            <ac:spMk id="6" creationId="{382A2FCF-F834-5BF9-9CF9-07FADEB81FBF}"/>
          </ac:spMkLst>
        </pc:spChg>
        <pc:spChg chg="add del mod">
          <ac:chgData name="Richards, Hunter" userId="5d8be949-fc05-44ac-9ead-c5f9c22f9688" providerId="ADAL" clId="{3EC4D4D5-C150-4AD4-8B71-8DFB48E05F9E}" dt="2024-02-18T03:02:20.914" v="1764" actId="478"/>
          <ac:spMkLst>
            <pc:docMk/>
            <pc:sldMk cId="0" sldId="258"/>
            <ac:spMk id="7" creationId="{6E67E977-C1C0-3C18-B52B-C2653DC5842C}"/>
          </ac:spMkLst>
        </pc:spChg>
        <pc:spChg chg="add del mod">
          <ac:chgData name="Richards, Hunter" userId="5d8be949-fc05-44ac-9ead-c5f9c22f9688" providerId="ADAL" clId="{3EC4D4D5-C150-4AD4-8B71-8DFB48E05F9E}" dt="2024-02-18T02:01:45.358" v="723"/>
          <ac:spMkLst>
            <pc:docMk/>
            <pc:sldMk cId="0" sldId="258"/>
            <ac:spMk id="8" creationId="{CDFBC1E9-D6CE-6C8D-8018-445230F7A43B}"/>
          </ac:spMkLst>
        </pc:spChg>
        <pc:spChg chg="mod">
          <ac:chgData name="Richards, Hunter" userId="5d8be949-fc05-44ac-9ead-c5f9c22f9688" providerId="ADAL" clId="{3EC4D4D5-C150-4AD4-8B71-8DFB48E05F9E}" dt="2024-02-18T01:38:00.679" v="501" actId="1076"/>
          <ac:spMkLst>
            <pc:docMk/>
            <pc:sldMk cId="0" sldId="258"/>
            <ac:spMk id="159" creationId="{00000000-0000-0000-0000-000000000000}"/>
          </ac:spMkLst>
        </pc:spChg>
        <pc:spChg chg="del">
          <ac:chgData name="Richards, Hunter" userId="5d8be949-fc05-44ac-9ead-c5f9c22f9688" providerId="ADAL" clId="{3EC4D4D5-C150-4AD4-8B71-8DFB48E05F9E}" dt="2024-02-18T00:57:08.154" v="451" actId="478"/>
          <ac:spMkLst>
            <pc:docMk/>
            <pc:sldMk cId="0" sldId="258"/>
            <ac:spMk id="160" creationId="{00000000-0000-0000-0000-000000000000}"/>
          </ac:spMkLst>
        </pc:spChg>
        <pc:graphicFrameChg chg="add mod modGraphic">
          <ac:chgData name="Richards, Hunter" userId="5d8be949-fc05-44ac-9ead-c5f9c22f9688" providerId="ADAL" clId="{3EC4D4D5-C150-4AD4-8B71-8DFB48E05F9E}" dt="2024-02-18T02:17:37.503" v="1516"/>
          <ac:graphicFrameMkLst>
            <pc:docMk/>
            <pc:sldMk cId="0" sldId="258"/>
            <ac:graphicFrameMk id="2" creationId="{4F908E9C-CE58-7FC6-5388-2B8FD45CB8C3}"/>
          </ac:graphicFrameMkLst>
        </pc:graphicFrameChg>
        <pc:graphicFrameChg chg="add mod modGraphic">
          <ac:chgData name="Richards, Hunter" userId="5d8be949-fc05-44ac-9ead-c5f9c22f9688" providerId="ADAL" clId="{3EC4D4D5-C150-4AD4-8B71-8DFB48E05F9E}" dt="2024-02-18T03:02:39.892" v="1766" actId="14100"/>
          <ac:graphicFrameMkLst>
            <pc:docMk/>
            <pc:sldMk cId="0" sldId="258"/>
            <ac:graphicFrameMk id="5" creationId="{DC9FC1E4-6728-5FA4-655D-8EBFFD8EE293}"/>
          </ac:graphicFrameMkLst>
        </pc:graphicFrameChg>
        <pc:graphicFrameChg chg="del mod modGraphic">
          <ac:chgData name="Richards, Hunter" userId="5d8be949-fc05-44ac-9ead-c5f9c22f9688" providerId="ADAL" clId="{3EC4D4D5-C150-4AD4-8B71-8DFB48E05F9E}" dt="2024-02-18T00:36:39.837" v="154" actId="478"/>
          <ac:graphicFrameMkLst>
            <pc:docMk/>
            <pc:sldMk cId="0" sldId="258"/>
            <ac:graphicFrameMk id="161" creationId="{00000000-0000-0000-0000-000000000000}"/>
          </ac:graphicFrameMkLst>
        </pc:graphicFrameChg>
        <pc:picChg chg="add del mod">
          <ac:chgData name="Richards, Hunter" userId="5d8be949-fc05-44ac-9ead-c5f9c22f9688" providerId="ADAL" clId="{3EC4D4D5-C150-4AD4-8B71-8DFB48E05F9E}" dt="2024-02-23T01:23:06.117" v="2879"/>
          <ac:picMkLst>
            <pc:docMk/>
            <pc:sldMk cId="0" sldId="258"/>
            <ac:picMk id="14" creationId="{B10C8A36-A365-2B5B-6C80-0AC4593659E8}"/>
          </ac:picMkLst>
        </pc:picChg>
        <pc:picChg chg="add del mod ord">
          <ac:chgData name="Richards, Hunter" userId="5d8be949-fc05-44ac-9ead-c5f9c22f9688" providerId="ADAL" clId="{3EC4D4D5-C150-4AD4-8B71-8DFB48E05F9E}" dt="2024-02-23T01:23:13.391" v="2880"/>
          <ac:picMkLst>
            <pc:docMk/>
            <pc:sldMk cId="0" sldId="258"/>
            <ac:picMk id="17" creationId="{A16528E4-56AD-80BC-FFBE-F5AF14DF1974}"/>
          </ac:picMkLst>
        </pc:picChg>
        <pc:picChg chg="add del mod">
          <ac:chgData name="Richards, Hunter" userId="5d8be949-fc05-44ac-9ead-c5f9c22f9688" providerId="ADAL" clId="{3EC4D4D5-C150-4AD4-8B71-8DFB48E05F9E}" dt="2024-02-23T01:23:15.014" v="2882"/>
          <ac:picMkLst>
            <pc:docMk/>
            <pc:sldMk cId="0" sldId="258"/>
            <ac:picMk id="18" creationId="{0BD67B9E-88C2-64F2-0786-623A571B3D24}"/>
          </ac:picMkLst>
        </pc:picChg>
        <pc:picChg chg="add del mod ord">
          <ac:chgData name="Richards, Hunter" userId="5d8be949-fc05-44ac-9ead-c5f9c22f9688" providerId="ADAL" clId="{3EC4D4D5-C150-4AD4-8B71-8DFB48E05F9E}" dt="2024-02-23T01:23:24.291" v="2883"/>
          <ac:picMkLst>
            <pc:docMk/>
            <pc:sldMk cId="0" sldId="258"/>
            <ac:picMk id="21" creationId="{3E85D974-831E-AF6B-3B7C-7CD749E599E2}"/>
          </ac:picMkLst>
        </pc:picChg>
        <pc:picChg chg="add del mod">
          <ac:chgData name="Richards, Hunter" userId="5d8be949-fc05-44ac-9ead-c5f9c22f9688" providerId="ADAL" clId="{3EC4D4D5-C150-4AD4-8B71-8DFB48E05F9E}" dt="2024-02-23T01:23:27.249" v="2885"/>
          <ac:picMkLst>
            <pc:docMk/>
            <pc:sldMk cId="0" sldId="258"/>
            <ac:picMk id="22" creationId="{D799DA88-0A29-4695-A552-205B14CFCB54}"/>
          </ac:picMkLst>
        </pc:picChg>
        <pc:picChg chg="add del mod ord">
          <ac:chgData name="Richards, Hunter" userId="5d8be949-fc05-44ac-9ead-c5f9c22f9688" providerId="ADAL" clId="{3EC4D4D5-C150-4AD4-8B71-8DFB48E05F9E}" dt="2024-02-23T01:23:35.554" v="2886"/>
          <ac:picMkLst>
            <pc:docMk/>
            <pc:sldMk cId="0" sldId="258"/>
            <ac:picMk id="25" creationId="{1E021299-9709-A6C3-8316-C818D552F685}"/>
          </ac:picMkLst>
        </pc:picChg>
        <pc:picChg chg="add del mod">
          <ac:chgData name="Richards, Hunter" userId="5d8be949-fc05-44ac-9ead-c5f9c22f9688" providerId="ADAL" clId="{3EC4D4D5-C150-4AD4-8B71-8DFB48E05F9E}" dt="2024-02-23T01:23:37.222" v="2888"/>
          <ac:picMkLst>
            <pc:docMk/>
            <pc:sldMk cId="0" sldId="258"/>
            <ac:picMk id="26" creationId="{962F9191-2467-D96C-F901-8C0E7FE3FA8C}"/>
          </ac:picMkLst>
        </pc:picChg>
        <pc:picChg chg="add del mod ord">
          <ac:chgData name="Richards, Hunter" userId="5d8be949-fc05-44ac-9ead-c5f9c22f9688" providerId="ADAL" clId="{3EC4D4D5-C150-4AD4-8B71-8DFB48E05F9E}" dt="2024-02-23T01:24:05.765" v="2889"/>
          <ac:picMkLst>
            <pc:docMk/>
            <pc:sldMk cId="0" sldId="258"/>
            <ac:picMk id="29" creationId="{0B351ADC-D126-AC06-9F01-AD72196BABCE}"/>
          </ac:picMkLst>
        </pc:picChg>
        <pc:picChg chg="add del mod">
          <ac:chgData name="Richards, Hunter" userId="5d8be949-fc05-44ac-9ead-c5f9c22f9688" providerId="ADAL" clId="{3EC4D4D5-C150-4AD4-8B71-8DFB48E05F9E}" dt="2024-02-23T02:01:23.327" v="3037"/>
          <ac:picMkLst>
            <pc:docMk/>
            <pc:sldMk cId="0" sldId="258"/>
            <ac:picMk id="30" creationId="{211D3FA2-8F81-3525-E353-32308294D7FB}"/>
          </ac:picMkLst>
        </pc:picChg>
        <pc:picChg chg="add del mod ord">
          <ac:chgData name="Richards, Hunter" userId="5d8be949-fc05-44ac-9ead-c5f9c22f9688" providerId="ADAL" clId="{3EC4D4D5-C150-4AD4-8B71-8DFB48E05F9E}" dt="2024-02-23T02:01:52.328" v="3038"/>
          <ac:picMkLst>
            <pc:docMk/>
            <pc:sldMk cId="0" sldId="258"/>
            <ac:picMk id="48" creationId="{99224058-48C9-CF87-F4B3-71E1A873F02D}"/>
          </ac:picMkLst>
        </pc:picChg>
        <pc:picChg chg="add mod">
          <ac:chgData name="Richards, Hunter" userId="5d8be949-fc05-44ac-9ead-c5f9c22f9688" providerId="ADAL" clId="{3EC4D4D5-C150-4AD4-8B71-8DFB48E05F9E}" dt="2024-02-23T02:01:52.328" v="3038"/>
          <ac:picMkLst>
            <pc:docMk/>
            <pc:sldMk cId="0" sldId="258"/>
            <ac:picMk id="49" creationId="{292AE694-36C8-D505-A762-620D103CE92E}"/>
          </ac:picMkLst>
        </pc:picChg>
      </pc:sldChg>
      <pc:sldChg chg="addSp delSp modSp mod modTransition modAnim modNotes">
        <pc:chgData name="Richards, Hunter" userId="5d8be949-fc05-44ac-9ead-c5f9c22f9688" providerId="ADAL" clId="{3EC4D4D5-C150-4AD4-8B71-8DFB48E05F9E}" dt="2024-02-23T02:05:26.570" v="3047"/>
        <pc:sldMkLst>
          <pc:docMk/>
          <pc:sldMk cId="0" sldId="259"/>
        </pc:sldMkLst>
        <pc:spChg chg="add del mod">
          <ac:chgData name="Richards, Hunter" userId="5d8be949-fc05-44ac-9ead-c5f9c22f9688" providerId="ADAL" clId="{3EC4D4D5-C150-4AD4-8B71-8DFB48E05F9E}" dt="2024-02-18T02:03:43.535" v="725" actId="478"/>
          <ac:spMkLst>
            <pc:docMk/>
            <pc:sldMk cId="0" sldId="259"/>
            <ac:spMk id="3" creationId="{CDA00C8A-18D2-3468-F7B0-002BC2105EF0}"/>
          </ac:spMkLst>
        </pc:spChg>
        <pc:spChg chg="mod">
          <ac:chgData name="Richards, Hunter" userId="5d8be949-fc05-44ac-9ead-c5f9c22f9688" providerId="ADAL" clId="{3EC4D4D5-C150-4AD4-8B71-8DFB48E05F9E}" dt="2024-02-18T02:03:53.052" v="728" actId="1076"/>
          <ac:spMkLst>
            <pc:docMk/>
            <pc:sldMk cId="0" sldId="259"/>
            <ac:spMk id="167" creationId="{00000000-0000-0000-0000-000000000000}"/>
          </ac:spMkLst>
        </pc:spChg>
        <pc:spChg chg="del">
          <ac:chgData name="Richards, Hunter" userId="5d8be949-fc05-44ac-9ead-c5f9c22f9688" providerId="ADAL" clId="{3EC4D4D5-C150-4AD4-8B71-8DFB48E05F9E}" dt="2024-02-18T02:03:42.252" v="724" actId="478"/>
          <ac:spMkLst>
            <pc:docMk/>
            <pc:sldMk cId="0" sldId="259"/>
            <ac:spMk id="168" creationId="{00000000-0000-0000-0000-000000000000}"/>
          </ac:spMkLst>
        </pc:spChg>
        <pc:graphicFrameChg chg="add mod modGraphic">
          <ac:chgData name="Richards, Hunter" userId="5d8be949-fc05-44ac-9ead-c5f9c22f9688" providerId="ADAL" clId="{3EC4D4D5-C150-4AD4-8B71-8DFB48E05F9E}" dt="2024-02-18T02:18:46.723" v="1522" actId="403"/>
          <ac:graphicFrameMkLst>
            <pc:docMk/>
            <pc:sldMk cId="0" sldId="259"/>
            <ac:graphicFrameMk id="4" creationId="{F1B2D485-2858-4CFB-4F3C-C64040511031}"/>
          </ac:graphicFrameMkLst>
        </pc:graphicFrameChg>
        <pc:picChg chg="add del mod">
          <ac:chgData name="Richards, Hunter" userId="5d8be949-fc05-44ac-9ead-c5f9c22f9688" providerId="ADAL" clId="{3EC4D4D5-C150-4AD4-8B71-8DFB48E05F9E}" dt="2024-02-23T02:02:47.902" v="3040"/>
          <ac:picMkLst>
            <pc:docMk/>
            <pc:sldMk cId="0" sldId="259"/>
            <ac:picMk id="9" creationId="{03A0F16F-3544-986C-89D8-56FFA1FD70F2}"/>
          </ac:picMkLst>
        </pc:picChg>
        <pc:picChg chg="add del mod ord">
          <ac:chgData name="Richards, Hunter" userId="5d8be949-fc05-44ac-9ead-c5f9c22f9688" providerId="ADAL" clId="{3EC4D4D5-C150-4AD4-8B71-8DFB48E05F9E}" dt="2024-02-23T02:03:02.005" v="3041"/>
          <ac:picMkLst>
            <pc:docMk/>
            <pc:sldMk cId="0" sldId="259"/>
            <ac:picMk id="26" creationId="{23EA57A9-0778-FB85-8A67-5EBFC4C24A2D}"/>
          </ac:picMkLst>
        </pc:picChg>
        <pc:picChg chg="add del mod">
          <ac:chgData name="Richards, Hunter" userId="5d8be949-fc05-44ac-9ead-c5f9c22f9688" providerId="ADAL" clId="{3EC4D4D5-C150-4AD4-8B71-8DFB48E05F9E}" dt="2024-02-23T02:03:05.395" v="3043"/>
          <ac:picMkLst>
            <pc:docMk/>
            <pc:sldMk cId="0" sldId="259"/>
            <ac:picMk id="27" creationId="{09F8C8BA-CBDF-6497-5533-65E38C6703B5}"/>
          </ac:picMkLst>
        </pc:picChg>
        <pc:picChg chg="add del mod ord">
          <ac:chgData name="Richards, Hunter" userId="5d8be949-fc05-44ac-9ead-c5f9c22f9688" providerId="ADAL" clId="{3EC4D4D5-C150-4AD4-8B71-8DFB48E05F9E}" dt="2024-02-23T02:03:48.957" v="3044"/>
          <ac:picMkLst>
            <pc:docMk/>
            <pc:sldMk cId="0" sldId="259"/>
            <ac:picMk id="30" creationId="{198ECC5D-E825-B31F-2C0F-F3909F846B0F}"/>
          </ac:picMkLst>
        </pc:picChg>
        <pc:picChg chg="add del mod">
          <ac:chgData name="Richards, Hunter" userId="5d8be949-fc05-44ac-9ead-c5f9c22f9688" providerId="ADAL" clId="{3EC4D4D5-C150-4AD4-8B71-8DFB48E05F9E}" dt="2024-02-23T02:04:41.079" v="3046"/>
          <ac:picMkLst>
            <pc:docMk/>
            <pc:sldMk cId="0" sldId="259"/>
            <ac:picMk id="31" creationId="{18EB0DF4-6DA1-CF06-ED60-AA1866FA706E}"/>
          </ac:picMkLst>
        </pc:picChg>
        <pc:picChg chg="add del mod ord">
          <ac:chgData name="Richards, Hunter" userId="5d8be949-fc05-44ac-9ead-c5f9c22f9688" providerId="ADAL" clId="{3EC4D4D5-C150-4AD4-8B71-8DFB48E05F9E}" dt="2024-02-23T02:05:26.570" v="3047"/>
          <ac:picMkLst>
            <pc:docMk/>
            <pc:sldMk cId="0" sldId="259"/>
            <ac:picMk id="38" creationId="{4D1D5BA3-F533-8CA5-87D6-CA44431F3BEA}"/>
          </ac:picMkLst>
        </pc:picChg>
        <pc:picChg chg="add mod">
          <ac:chgData name="Richards, Hunter" userId="5d8be949-fc05-44ac-9ead-c5f9c22f9688" providerId="ADAL" clId="{3EC4D4D5-C150-4AD4-8B71-8DFB48E05F9E}" dt="2024-02-23T02:05:26.570" v="3047"/>
          <ac:picMkLst>
            <pc:docMk/>
            <pc:sldMk cId="0" sldId="259"/>
            <ac:picMk id="39" creationId="{51212893-541B-DFFA-06C2-94AB4C76153A}"/>
          </ac:picMkLst>
        </pc:picChg>
      </pc:sldChg>
      <pc:sldChg chg="addSp delSp modSp mod modTransition modAnim modNotes">
        <pc:chgData name="Richards, Hunter" userId="5d8be949-fc05-44ac-9ead-c5f9c22f9688" providerId="ADAL" clId="{3EC4D4D5-C150-4AD4-8B71-8DFB48E05F9E}" dt="2024-02-23T01:27:13.437" v="2894"/>
        <pc:sldMkLst>
          <pc:docMk/>
          <pc:sldMk cId="0" sldId="260"/>
        </pc:sldMkLst>
        <pc:spChg chg="add del mod">
          <ac:chgData name="Richards, Hunter" userId="5d8be949-fc05-44ac-9ead-c5f9c22f9688" providerId="ADAL" clId="{3EC4D4D5-C150-4AD4-8B71-8DFB48E05F9E}" dt="2024-02-18T02:19:24.521" v="1524" actId="478"/>
          <ac:spMkLst>
            <pc:docMk/>
            <pc:sldMk cId="0" sldId="260"/>
            <ac:spMk id="3" creationId="{4A99D516-D7A6-D549-98D0-A3D88E4946DC}"/>
          </ac:spMkLst>
        </pc:spChg>
        <pc:spChg chg="mod">
          <ac:chgData name="Richards, Hunter" userId="5d8be949-fc05-44ac-9ead-c5f9c22f9688" providerId="ADAL" clId="{3EC4D4D5-C150-4AD4-8B71-8DFB48E05F9E}" dt="2024-02-18T02:19:31.847" v="1526" actId="1076"/>
          <ac:spMkLst>
            <pc:docMk/>
            <pc:sldMk cId="0" sldId="260"/>
            <ac:spMk id="174" creationId="{00000000-0000-0000-0000-000000000000}"/>
          </ac:spMkLst>
        </pc:spChg>
        <pc:spChg chg="del">
          <ac:chgData name="Richards, Hunter" userId="5d8be949-fc05-44ac-9ead-c5f9c22f9688" providerId="ADAL" clId="{3EC4D4D5-C150-4AD4-8B71-8DFB48E05F9E}" dt="2024-02-18T02:19:22.867" v="1523" actId="478"/>
          <ac:spMkLst>
            <pc:docMk/>
            <pc:sldMk cId="0" sldId="260"/>
            <ac:spMk id="175" creationId="{00000000-0000-0000-0000-000000000000}"/>
          </ac:spMkLst>
        </pc:spChg>
        <pc:graphicFrameChg chg="add mod modGraphic">
          <ac:chgData name="Richards, Hunter" userId="5d8be949-fc05-44ac-9ead-c5f9c22f9688" providerId="ADAL" clId="{3EC4D4D5-C150-4AD4-8B71-8DFB48E05F9E}" dt="2024-02-18T02:26:38.166" v="1574" actId="403"/>
          <ac:graphicFrameMkLst>
            <pc:docMk/>
            <pc:sldMk cId="0" sldId="260"/>
            <ac:graphicFrameMk id="4" creationId="{167CF6B1-D4B8-8342-EE36-14D2AAEA47F7}"/>
          </ac:graphicFrameMkLst>
        </pc:graphicFrameChg>
        <pc:picChg chg="add del mod">
          <ac:chgData name="Richards, Hunter" userId="5d8be949-fc05-44ac-9ead-c5f9c22f9688" providerId="ADAL" clId="{3EC4D4D5-C150-4AD4-8B71-8DFB48E05F9E}" dt="2024-02-23T01:26:39.447" v="2893"/>
          <ac:picMkLst>
            <pc:docMk/>
            <pc:sldMk cId="0" sldId="260"/>
            <ac:picMk id="9" creationId="{9E6E5B9B-A0FA-0989-03E0-8DC1053345CC}"/>
          </ac:picMkLst>
        </pc:picChg>
        <pc:picChg chg="add del mod ord">
          <ac:chgData name="Richards, Hunter" userId="5d8be949-fc05-44ac-9ead-c5f9c22f9688" providerId="ADAL" clId="{3EC4D4D5-C150-4AD4-8B71-8DFB48E05F9E}" dt="2024-02-23T01:27:13.437" v="2894"/>
          <ac:picMkLst>
            <pc:docMk/>
            <pc:sldMk cId="0" sldId="260"/>
            <ac:picMk id="12" creationId="{FEE5CC5B-B11A-DFE8-3A24-44209148494F}"/>
          </ac:picMkLst>
        </pc:picChg>
        <pc:picChg chg="add mod">
          <ac:chgData name="Richards, Hunter" userId="5d8be949-fc05-44ac-9ead-c5f9c22f9688" providerId="ADAL" clId="{3EC4D4D5-C150-4AD4-8B71-8DFB48E05F9E}" dt="2024-02-23T01:27:13.437" v="2894"/>
          <ac:picMkLst>
            <pc:docMk/>
            <pc:sldMk cId="0" sldId="260"/>
            <ac:picMk id="13" creationId="{7E4B1828-8CAA-D929-DA35-399599A8399A}"/>
          </ac:picMkLst>
        </pc:picChg>
      </pc:sldChg>
      <pc:sldChg chg="addSp delSp modSp mod modTransition modAnim modNotes">
        <pc:chgData name="Richards, Hunter" userId="5d8be949-fc05-44ac-9ead-c5f9c22f9688" providerId="ADAL" clId="{3EC4D4D5-C150-4AD4-8B71-8DFB48E05F9E}" dt="2024-02-23T01:29:42.083" v="2901"/>
        <pc:sldMkLst>
          <pc:docMk/>
          <pc:sldMk cId="0" sldId="261"/>
        </pc:sldMkLst>
        <pc:spChg chg="add del mod">
          <ac:chgData name="Richards, Hunter" userId="5d8be949-fc05-44ac-9ead-c5f9c22f9688" providerId="ADAL" clId="{3EC4D4D5-C150-4AD4-8B71-8DFB48E05F9E}" dt="2024-02-18T02:31:33.222" v="1606" actId="478"/>
          <ac:spMkLst>
            <pc:docMk/>
            <pc:sldMk cId="0" sldId="261"/>
            <ac:spMk id="4" creationId="{0455D2FC-4440-BAAC-9777-B276E98D7A5D}"/>
          </ac:spMkLst>
        </pc:spChg>
        <pc:spChg chg="del mod">
          <ac:chgData name="Richards, Hunter" userId="5d8be949-fc05-44ac-9ead-c5f9c22f9688" providerId="ADAL" clId="{3EC4D4D5-C150-4AD4-8B71-8DFB48E05F9E}" dt="2024-02-18T02:31:31.479" v="1605" actId="478"/>
          <ac:spMkLst>
            <pc:docMk/>
            <pc:sldMk cId="0" sldId="261"/>
            <ac:spMk id="182" creationId="{00000000-0000-0000-0000-000000000000}"/>
          </ac:spMkLst>
        </pc:spChg>
        <pc:graphicFrameChg chg="add mod">
          <ac:chgData name="Richards, Hunter" userId="5d8be949-fc05-44ac-9ead-c5f9c22f9688" providerId="ADAL" clId="{3EC4D4D5-C150-4AD4-8B71-8DFB48E05F9E}" dt="2024-02-18T02:31:23.307" v="1604"/>
          <ac:graphicFrameMkLst>
            <pc:docMk/>
            <pc:sldMk cId="0" sldId="261"/>
            <ac:graphicFrameMk id="2" creationId="{29471FEA-1B1E-BBD8-8B8D-3DE2F7816A89}"/>
          </ac:graphicFrameMkLst>
        </pc:graphicFrameChg>
        <pc:graphicFrameChg chg="add mod modGraphic">
          <ac:chgData name="Richards, Hunter" userId="5d8be949-fc05-44ac-9ead-c5f9c22f9688" providerId="ADAL" clId="{3EC4D4D5-C150-4AD4-8B71-8DFB48E05F9E}" dt="2024-02-19T15:20:59.346" v="2496" actId="207"/>
          <ac:graphicFrameMkLst>
            <pc:docMk/>
            <pc:sldMk cId="0" sldId="261"/>
            <ac:graphicFrameMk id="5" creationId="{9A278001-5406-3FAA-EDD0-2FB96AF44BF0}"/>
          </ac:graphicFrameMkLst>
        </pc:graphicFrameChg>
        <pc:picChg chg="add del mod">
          <ac:chgData name="Richards, Hunter" userId="5d8be949-fc05-44ac-9ead-c5f9c22f9688" providerId="ADAL" clId="{3EC4D4D5-C150-4AD4-8B71-8DFB48E05F9E}" dt="2024-02-23T01:28:45.520" v="2897"/>
          <ac:picMkLst>
            <pc:docMk/>
            <pc:sldMk cId="0" sldId="261"/>
            <ac:picMk id="10" creationId="{6C772543-D8B3-C780-FA6A-9974FD9437F1}"/>
          </ac:picMkLst>
        </pc:picChg>
        <pc:picChg chg="add del mod ord">
          <ac:chgData name="Richards, Hunter" userId="5d8be949-fc05-44ac-9ead-c5f9c22f9688" providerId="ADAL" clId="{3EC4D4D5-C150-4AD4-8B71-8DFB48E05F9E}" dt="2024-02-23T01:29:12.224" v="2898"/>
          <ac:picMkLst>
            <pc:docMk/>
            <pc:sldMk cId="0" sldId="261"/>
            <ac:picMk id="13" creationId="{AF8772E2-F34D-7638-3E51-CBF13D49DCE4}"/>
          </ac:picMkLst>
        </pc:picChg>
        <pc:picChg chg="add del mod">
          <ac:chgData name="Richards, Hunter" userId="5d8be949-fc05-44ac-9ead-c5f9c22f9688" providerId="ADAL" clId="{3EC4D4D5-C150-4AD4-8B71-8DFB48E05F9E}" dt="2024-02-23T01:29:14.626" v="2900"/>
          <ac:picMkLst>
            <pc:docMk/>
            <pc:sldMk cId="0" sldId="261"/>
            <ac:picMk id="14" creationId="{E11AFCFE-B9CC-3EC6-302C-8C4C5E8645B9}"/>
          </ac:picMkLst>
        </pc:picChg>
        <pc:picChg chg="add del mod ord">
          <ac:chgData name="Richards, Hunter" userId="5d8be949-fc05-44ac-9ead-c5f9c22f9688" providerId="ADAL" clId="{3EC4D4D5-C150-4AD4-8B71-8DFB48E05F9E}" dt="2024-02-23T01:29:42.083" v="2901"/>
          <ac:picMkLst>
            <pc:docMk/>
            <pc:sldMk cId="0" sldId="261"/>
            <ac:picMk id="17" creationId="{1A418AD0-45B7-9DC1-49BB-9C77365CDC8C}"/>
          </ac:picMkLst>
        </pc:picChg>
        <pc:picChg chg="add mod">
          <ac:chgData name="Richards, Hunter" userId="5d8be949-fc05-44ac-9ead-c5f9c22f9688" providerId="ADAL" clId="{3EC4D4D5-C150-4AD4-8B71-8DFB48E05F9E}" dt="2024-02-23T01:29:42.083" v="2901"/>
          <ac:picMkLst>
            <pc:docMk/>
            <pc:sldMk cId="0" sldId="261"/>
            <ac:picMk id="18" creationId="{AA122B14-5515-C052-0E82-5F46C324B7B9}"/>
          </ac:picMkLst>
        </pc:picChg>
      </pc:sldChg>
      <pc:sldChg chg="addSp delSp modSp mod modNotes">
        <pc:chgData name="Richards, Hunter" userId="5d8be949-fc05-44ac-9ead-c5f9c22f9688" providerId="ADAL" clId="{3EC4D4D5-C150-4AD4-8B71-8DFB48E05F9E}" dt="2024-02-23T01:30:45.031" v="2902"/>
        <pc:sldMkLst>
          <pc:docMk/>
          <pc:sldMk cId="0" sldId="262"/>
        </pc:sldMkLst>
        <pc:spChg chg="add del mod">
          <ac:chgData name="Richards, Hunter" userId="5d8be949-fc05-44ac-9ead-c5f9c22f9688" providerId="ADAL" clId="{3EC4D4D5-C150-4AD4-8B71-8DFB48E05F9E}" dt="2024-02-18T02:34:11.814" v="1638" actId="478"/>
          <ac:spMkLst>
            <pc:docMk/>
            <pc:sldMk cId="0" sldId="262"/>
            <ac:spMk id="3" creationId="{DF7E01CF-35B1-B244-9BB0-E6DAB3369F37}"/>
          </ac:spMkLst>
        </pc:spChg>
        <pc:spChg chg="del">
          <ac:chgData name="Richards, Hunter" userId="5d8be949-fc05-44ac-9ead-c5f9c22f9688" providerId="ADAL" clId="{3EC4D4D5-C150-4AD4-8B71-8DFB48E05F9E}" dt="2024-02-18T02:34:10.095" v="1637" actId="478"/>
          <ac:spMkLst>
            <pc:docMk/>
            <pc:sldMk cId="0" sldId="262"/>
            <ac:spMk id="189" creationId="{00000000-0000-0000-0000-000000000000}"/>
          </ac:spMkLst>
        </pc:spChg>
        <pc:graphicFrameChg chg="add mod modGraphic">
          <ac:chgData name="Richards, Hunter" userId="5d8be949-fc05-44ac-9ead-c5f9c22f9688" providerId="ADAL" clId="{3EC4D4D5-C150-4AD4-8B71-8DFB48E05F9E}" dt="2024-02-19T15:21:57.360" v="2499" actId="122"/>
          <ac:graphicFrameMkLst>
            <pc:docMk/>
            <pc:sldMk cId="0" sldId="262"/>
            <ac:graphicFrameMk id="4" creationId="{919419E5-A964-AAB6-AD5F-3CDBB1D9CB23}"/>
          </ac:graphicFrameMkLst>
        </pc:graphicFrameChg>
        <pc:picChg chg="add mod">
          <ac:chgData name="Richards, Hunter" userId="5d8be949-fc05-44ac-9ead-c5f9c22f9688" providerId="ADAL" clId="{3EC4D4D5-C150-4AD4-8B71-8DFB48E05F9E}" dt="2024-02-23T01:30:45.031" v="2902"/>
          <ac:picMkLst>
            <pc:docMk/>
            <pc:sldMk cId="0" sldId="262"/>
            <ac:picMk id="12" creationId="{22840220-4B86-3B46-05C2-90A9242C3505}"/>
          </ac:picMkLst>
        </pc:picChg>
      </pc:sldChg>
      <pc:sldChg chg="del">
        <pc:chgData name="Richards, Hunter" userId="5d8be949-fc05-44ac-9ead-c5f9c22f9688" providerId="ADAL" clId="{3EC4D4D5-C150-4AD4-8B71-8DFB48E05F9E}" dt="2024-02-19T01:06:16.143" v="1967" actId="2696"/>
        <pc:sldMkLst>
          <pc:docMk/>
          <pc:sldMk cId="0" sldId="263"/>
        </pc:sldMkLst>
      </pc:sldChg>
      <pc:sldChg chg="addSp delSp modSp mod modTransition modAnim modNotes">
        <pc:chgData name="Richards, Hunter" userId="5d8be949-fc05-44ac-9ead-c5f9c22f9688" providerId="ADAL" clId="{3EC4D4D5-C150-4AD4-8B71-8DFB48E05F9E}" dt="2024-02-23T01:46:28.446" v="2965"/>
        <pc:sldMkLst>
          <pc:docMk/>
          <pc:sldMk cId="0" sldId="264"/>
        </pc:sldMkLst>
        <pc:spChg chg="add del mod">
          <ac:chgData name="Richards, Hunter" userId="5d8be949-fc05-44ac-9ead-c5f9c22f9688" providerId="ADAL" clId="{3EC4D4D5-C150-4AD4-8B71-8DFB48E05F9E}" dt="2024-02-19T01:31:39.599" v="2114" actId="478"/>
          <ac:spMkLst>
            <pc:docMk/>
            <pc:sldMk cId="0" sldId="264"/>
            <ac:spMk id="2" creationId="{DAB29386-4C5A-3D24-A63E-6CFB43201339}"/>
          </ac:spMkLst>
        </pc:spChg>
        <pc:spChg chg="mod">
          <ac:chgData name="Richards, Hunter" userId="5d8be949-fc05-44ac-9ead-c5f9c22f9688" providerId="ADAL" clId="{3EC4D4D5-C150-4AD4-8B71-8DFB48E05F9E}" dt="2024-02-19T01:31:42.762" v="2115" actId="1076"/>
          <ac:spMkLst>
            <pc:docMk/>
            <pc:sldMk cId="0" sldId="264"/>
            <ac:spMk id="202" creationId="{00000000-0000-0000-0000-000000000000}"/>
          </ac:spMkLst>
        </pc:spChg>
        <pc:picChg chg="add del mod">
          <ac:chgData name="Richards, Hunter" userId="5d8be949-fc05-44ac-9ead-c5f9c22f9688" providerId="ADAL" clId="{3EC4D4D5-C150-4AD4-8B71-8DFB48E05F9E}" dt="2024-02-23T01:42:23.402" v="2946"/>
          <ac:picMkLst>
            <pc:docMk/>
            <pc:sldMk cId="0" sldId="264"/>
            <ac:picMk id="7" creationId="{32253AD2-ED21-229F-DAA4-EE4789FE1133}"/>
          </ac:picMkLst>
        </pc:picChg>
        <pc:picChg chg="add del mod ord">
          <ac:chgData name="Richards, Hunter" userId="5d8be949-fc05-44ac-9ead-c5f9c22f9688" providerId="ADAL" clId="{3EC4D4D5-C150-4AD4-8B71-8DFB48E05F9E}" dt="2024-02-23T01:42:40.900" v="2947"/>
          <ac:picMkLst>
            <pc:docMk/>
            <pc:sldMk cId="0" sldId="264"/>
            <ac:picMk id="10" creationId="{9D00ECBB-3B74-83E9-992C-9CC615E1CB12}"/>
          </ac:picMkLst>
        </pc:picChg>
        <pc:picChg chg="add del mod">
          <ac:chgData name="Richards, Hunter" userId="5d8be949-fc05-44ac-9ead-c5f9c22f9688" providerId="ADAL" clId="{3EC4D4D5-C150-4AD4-8B71-8DFB48E05F9E}" dt="2024-02-23T01:42:42.147" v="2949"/>
          <ac:picMkLst>
            <pc:docMk/>
            <pc:sldMk cId="0" sldId="264"/>
            <ac:picMk id="11" creationId="{15E47087-1FA6-2881-DBDD-8C087511EEEC}"/>
          </ac:picMkLst>
        </pc:picChg>
        <pc:picChg chg="add del mod ord">
          <ac:chgData name="Richards, Hunter" userId="5d8be949-fc05-44ac-9ead-c5f9c22f9688" providerId="ADAL" clId="{3EC4D4D5-C150-4AD4-8B71-8DFB48E05F9E}" dt="2024-02-23T01:43:01.392" v="2950"/>
          <ac:picMkLst>
            <pc:docMk/>
            <pc:sldMk cId="0" sldId="264"/>
            <ac:picMk id="14" creationId="{696C903A-6811-D69D-0D7C-521A5FA60F9E}"/>
          </ac:picMkLst>
        </pc:picChg>
        <pc:picChg chg="add del mod">
          <ac:chgData name="Richards, Hunter" userId="5d8be949-fc05-44ac-9ead-c5f9c22f9688" providerId="ADAL" clId="{3EC4D4D5-C150-4AD4-8B71-8DFB48E05F9E}" dt="2024-02-23T01:43:07.880" v="2952"/>
          <ac:picMkLst>
            <pc:docMk/>
            <pc:sldMk cId="0" sldId="264"/>
            <ac:picMk id="15" creationId="{85C83283-995A-4C00-F5A9-60FBC6076A52}"/>
          </ac:picMkLst>
        </pc:picChg>
        <pc:picChg chg="add del mod ord">
          <ac:chgData name="Richards, Hunter" userId="5d8be949-fc05-44ac-9ead-c5f9c22f9688" providerId="ADAL" clId="{3EC4D4D5-C150-4AD4-8B71-8DFB48E05F9E}" dt="2024-02-23T01:43:24.629" v="2953"/>
          <ac:picMkLst>
            <pc:docMk/>
            <pc:sldMk cId="0" sldId="264"/>
            <ac:picMk id="19" creationId="{9DCBD75E-C1D0-C209-CDFF-9FBC22F4C7CF}"/>
          </ac:picMkLst>
        </pc:picChg>
        <pc:picChg chg="add del mod">
          <ac:chgData name="Richards, Hunter" userId="5d8be949-fc05-44ac-9ead-c5f9c22f9688" providerId="ADAL" clId="{3EC4D4D5-C150-4AD4-8B71-8DFB48E05F9E}" dt="2024-02-23T01:43:25.944" v="2955"/>
          <ac:picMkLst>
            <pc:docMk/>
            <pc:sldMk cId="0" sldId="264"/>
            <ac:picMk id="20" creationId="{F0A35A96-07BC-78E2-B3FF-45DE772B890A}"/>
          </ac:picMkLst>
        </pc:picChg>
        <pc:picChg chg="add del mod ord">
          <ac:chgData name="Richards, Hunter" userId="5d8be949-fc05-44ac-9ead-c5f9c22f9688" providerId="ADAL" clId="{3EC4D4D5-C150-4AD4-8B71-8DFB48E05F9E}" dt="2024-02-23T01:44:02.380" v="2956"/>
          <ac:picMkLst>
            <pc:docMk/>
            <pc:sldMk cId="0" sldId="264"/>
            <ac:picMk id="23" creationId="{66454DB4-E8A7-1865-FD44-8119C9BFC4BA}"/>
          </ac:picMkLst>
        </pc:picChg>
        <pc:picChg chg="add del mod">
          <ac:chgData name="Richards, Hunter" userId="5d8be949-fc05-44ac-9ead-c5f9c22f9688" providerId="ADAL" clId="{3EC4D4D5-C150-4AD4-8B71-8DFB48E05F9E}" dt="2024-02-23T01:44:41.905" v="2958"/>
          <ac:picMkLst>
            <pc:docMk/>
            <pc:sldMk cId="0" sldId="264"/>
            <ac:picMk id="24" creationId="{633B38BA-E6B0-AD2E-3534-FE8CFDCF8D08}"/>
          </ac:picMkLst>
        </pc:picChg>
        <pc:picChg chg="add del mod ord">
          <ac:chgData name="Richards, Hunter" userId="5d8be949-fc05-44ac-9ead-c5f9c22f9688" providerId="ADAL" clId="{3EC4D4D5-C150-4AD4-8B71-8DFB48E05F9E}" dt="2024-02-23T01:45:17.890" v="2959"/>
          <ac:picMkLst>
            <pc:docMk/>
            <pc:sldMk cId="0" sldId="264"/>
            <ac:picMk id="29" creationId="{057F7BC9-9585-1BE9-4CD0-E87F3EC551EB}"/>
          </ac:picMkLst>
        </pc:picChg>
        <pc:picChg chg="add del mod">
          <ac:chgData name="Richards, Hunter" userId="5d8be949-fc05-44ac-9ead-c5f9c22f9688" providerId="ADAL" clId="{3EC4D4D5-C150-4AD4-8B71-8DFB48E05F9E}" dt="2024-02-23T01:45:35.220" v="2961"/>
          <ac:picMkLst>
            <pc:docMk/>
            <pc:sldMk cId="0" sldId="264"/>
            <ac:picMk id="30" creationId="{16817DCE-09CC-B2FC-6D88-CE11DDFB18AD}"/>
          </ac:picMkLst>
        </pc:picChg>
        <pc:picChg chg="add del mod ord">
          <ac:chgData name="Richards, Hunter" userId="5d8be949-fc05-44ac-9ead-c5f9c22f9688" providerId="ADAL" clId="{3EC4D4D5-C150-4AD4-8B71-8DFB48E05F9E}" dt="2024-02-23T01:45:52.879" v="2962"/>
          <ac:picMkLst>
            <pc:docMk/>
            <pc:sldMk cId="0" sldId="264"/>
            <ac:picMk id="35" creationId="{90870FF4-92FE-AAA7-7129-D182F582059E}"/>
          </ac:picMkLst>
        </pc:picChg>
        <pc:picChg chg="add del mod">
          <ac:chgData name="Richards, Hunter" userId="5d8be949-fc05-44ac-9ead-c5f9c22f9688" providerId="ADAL" clId="{3EC4D4D5-C150-4AD4-8B71-8DFB48E05F9E}" dt="2024-02-23T01:45:54.056" v="2964"/>
          <ac:picMkLst>
            <pc:docMk/>
            <pc:sldMk cId="0" sldId="264"/>
            <ac:picMk id="36" creationId="{405D2FDE-FF01-A674-43AC-027E84902C52}"/>
          </ac:picMkLst>
        </pc:picChg>
        <pc:picChg chg="add del mod ord">
          <ac:chgData name="Richards, Hunter" userId="5d8be949-fc05-44ac-9ead-c5f9c22f9688" providerId="ADAL" clId="{3EC4D4D5-C150-4AD4-8B71-8DFB48E05F9E}" dt="2024-02-23T01:46:28.446" v="2965"/>
          <ac:picMkLst>
            <pc:docMk/>
            <pc:sldMk cId="0" sldId="264"/>
            <ac:picMk id="39" creationId="{C6ECC81A-B525-C3CE-A8A8-FFD679515F33}"/>
          </ac:picMkLst>
        </pc:picChg>
        <pc:picChg chg="add mod">
          <ac:chgData name="Richards, Hunter" userId="5d8be949-fc05-44ac-9ead-c5f9c22f9688" providerId="ADAL" clId="{3EC4D4D5-C150-4AD4-8B71-8DFB48E05F9E}" dt="2024-02-23T01:46:28.446" v="2965"/>
          <ac:picMkLst>
            <pc:docMk/>
            <pc:sldMk cId="0" sldId="264"/>
            <ac:picMk id="40" creationId="{354B6EA2-233C-7FF9-9E26-4FCBCDF1CF24}"/>
          </ac:picMkLst>
        </pc:picChg>
        <pc:picChg chg="mod">
          <ac:chgData name="Richards, Hunter" userId="5d8be949-fc05-44ac-9ead-c5f9c22f9688" providerId="ADAL" clId="{3EC4D4D5-C150-4AD4-8B71-8DFB48E05F9E}" dt="2024-02-19T01:31:52.776" v="2117" actId="1076"/>
          <ac:picMkLst>
            <pc:docMk/>
            <pc:sldMk cId="0" sldId="264"/>
            <ac:picMk id="203" creationId="{00000000-0000-0000-0000-000000000000}"/>
          </ac:picMkLst>
        </pc:picChg>
      </pc:sldChg>
      <pc:sldChg chg="addSp delSp modSp mod modTransition modAnim modNotes">
        <pc:chgData name="Richards, Hunter" userId="5d8be949-fc05-44ac-9ead-c5f9c22f9688" providerId="ADAL" clId="{3EC4D4D5-C150-4AD4-8B71-8DFB48E05F9E}" dt="2024-02-23T01:49:32.669" v="2981"/>
        <pc:sldMkLst>
          <pc:docMk/>
          <pc:sldMk cId="0" sldId="265"/>
        </pc:sldMkLst>
        <pc:spChg chg="add del mod">
          <ac:chgData name="Richards, Hunter" userId="5d8be949-fc05-44ac-9ead-c5f9c22f9688" providerId="ADAL" clId="{3EC4D4D5-C150-4AD4-8B71-8DFB48E05F9E}" dt="2024-02-19T01:32:05.988" v="2121" actId="478"/>
          <ac:spMkLst>
            <pc:docMk/>
            <pc:sldMk cId="0" sldId="265"/>
            <ac:spMk id="2" creationId="{95D69E8A-5742-4E85-9084-5244B819E591}"/>
          </ac:spMkLst>
        </pc:spChg>
        <pc:spChg chg="mod">
          <ac:chgData name="Richards, Hunter" userId="5d8be949-fc05-44ac-9ead-c5f9c22f9688" providerId="ADAL" clId="{3EC4D4D5-C150-4AD4-8B71-8DFB48E05F9E}" dt="2024-02-19T03:14:09.242" v="2493" actId="948"/>
          <ac:spMkLst>
            <pc:docMk/>
            <pc:sldMk cId="0" sldId="265"/>
            <ac:spMk id="210" creationId="{00000000-0000-0000-0000-000000000000}"/>
          </ac:spMkLst>
        </pc:spChg>
        <pc:picChg chg="add del mod">
          <ac:chgData name="Richards, Hunter" userId="5d8be949-fc05-44ac-9ead-c5f9c22f9688" providerId="ADAL" clId="{3EC4D4D5-C150-4AD4-8B71-8DFB48E05F9E}" dt="2024-02-23T01:47:27.360" v="2968"/>
          <ac:picMkLst>
            <pc:docMk/>
            <pc:sldMk cId="0" sldId="265"/>
            <ac:picMk id="14" creationId="{A79C63AB-5EF2-3A35-8A25-311EA2B93C5F}"/>
          </ac:picMkLst>
        </pc:picChg>
        <pc:picChg chg="add del mod ord">
          <ac:chgData name="Richards, Hunter" userId="5d8be949-fc05-44ac-9ead-c5f9c22f9688" providerId="ADAL" clId="{3EC4D4D5-C150-4AD4-8B71-8DFB48E05F9E}" dt="2024-02-23T01:47:39.443" v="2969"/>
          <ac:picMkLst>
            <pc:docMk/>
            <pc:sldMk cId="0" sldId="265"/>
            <ac:picMk id="17" creationId="{202FAE3A-DFD5-7DFF-CBAF-CEFE041CED8B}"/>
          </ac:picMkLst>
        </pc:picChg>
        <pc:picChg chg="add del mod">
          <ac:chgData name="Richards, Hunter" userId="5d8be949-fc05-44ac-9ead-c5f9c22f9688" providerId="ADAL" clId="{3EC4D4D5-C150-4AD4-8B71-8DFB48E05F9E}" dt="2024-02-23T01:47:40.693" v="2971"/>
          <ac:picMkLst>
            <pc:docMk/>
            <pc:sldMk cId="0" sldId="265"/>
            <ac:picMk id="18" creationId="{17BE9852-A180-838D-0E83-CF5A85488C20}"/>
          </ac:picMkLst>
        </pc:picChg>
        <pc:picChg chg="add del mod ord">
          <ac:chgData name="Richards, Hunter" userId="5d8be949-fc05-44ac-9ead-c5f9c22f9688" providerId="ADAL" clId="{3EC4D4D5-C150-4AD4-8B71-8DFB48E05F9E}" dt="2024-02-23T01:47:57.271" v="2972"/>
          <ac:picMkLst>
            <pc:docMk/>
            <pc:sldMk cId="0" sldId="265"/>
            <ac:picMk id="21" creationId="{DFB92AA7-D9F2-E809-E817-BB245D20FEC2}"/>
          </ac:picMkLst>
        </pc:picChg>
        <pc:picChg chg="add del mod">
          <ac:chgData name="Richards, Hunter" userId="5d8be949-fc05-44ac-9ead-c5f9c22f9688" providerId="ADAL" clId="{3EC4D4D5-C150-4AD4-8B71-8DFB48E05F9E}" dt="2024-02-23T01:48:02.902" v="2974"/>
          <ac:picMkLst>
            <pc:docMk/>
            <pc:sldMk cId="0" sldId="265"/>
            <ac:picMk id="22" creationId="{D9D4DD11-7807-3540-B428-4CD3B66567AF}"/>
          </ac:picMkLst>
        </pc:picChg>
        <pc:picChg chg="add del mod ord">
          <ac:chgData name="Richards, Hunter" userId="5d8be949-fc05-44ac-9ead-c5f9c22f9688" providerId="ADAL" clId="{3EC4D4D5-C150-4AD4-8B71-8DFB48E05F9E}" dt="2024-02-23T01:48:29.768" v="2975"/>
          <ac:picMkLst>
            <pc:docMk/>
            <pc:sldMk cId="0" sldId="265"/>
            <ac:picMk id="25" creationId="{DA7191FA-EC49-13DC-5157-BD7E169D5F1F}"/>
          </ac:picMkLst>
        </pc:picChg>
        <pc:picChg chg="add del mod">
          <ac:chgData name="Richards, Hunter" userId="5d8be949-fc05-44ac-9ead-c5f9c22f9688" providerId="ADAL" clId="{3EC4D4D5-C150-4AD4-8B71-8DFB48E05F9E}" dt="2024-02-23T01:48:30.811" v="2977"/>
          <ac:picMkLst>
            <pc:docMk/>
            <pc:sldMk cId="0" sldId="265"/>
            <ac:picMk id="26" creationId="{2BD2226A-5584-80D1-7169-28495F4F1F18}"/>
          </ac:picMkLst>
        </pc:picChg>
        <pc:picChg chg="add del mod ord">
          <ac:chgData name="Richards, Hunter" userId="5d8be949-fc05-44ac-9ead-c5f9c22f9688" providerId="ADAL" clId="{3EC4D4D5-C150-4AD4-8B71-8DFB48E05F9E}" dt="2024-02-23T01:48:47.880" v="2978"/>
          <ac:picMkLst>
            <pc:docMk/>
            <pc:sldMk cId="0" sldId="265"/>
            <ac:picMk id="29" creationId="{08D9429C-A442-DB63-6A3E-6AC91637EC61}"/>
          </ac:picMkLst>
        </pc:picChg>
        <pc:picChg chg="add del mod">
          <ac:chgData name="Richards, Hunter" userId="5d8be949-fc05-44ac-9ead-c5f9c22f9688" providerId="ADAL" clId="{3EC4D4D5-C150-4AD4-8B71-8DFB48E05F9E}" dt="2024-02-23T01:48:50.832" v="2980"/>
          <ac:picMkLst>
            <pc:docMk/>
            <pc:sldMk cId="0" sldId="265"/>
            <ac:picMk id="30" creationId="{2FE761AE-467B-A86B-53C9-9746CBA3825F}"/>
          </ac:picMkLst>
        </pc:picChg>
        <pc:picChg chg="add del mod ord">
          <ac:chgData name="Richards, Hunter" userId="5d8be949-fc05-44ac-9ead-c5f9c22f9688" providerId="ADAL" clId="{3EC4D4D5-C150-4AD4-8B71-8DFB48E05F9E}" dt="2024-02-23T01:49:32.669" v="2981"/>
          <ac:picMkLst>
            <pc:docMk/>
            <pc:sldMk cId="0" sldId="265"/>
            <ac:picMk id="33" creationId="{4BF5D164-BC89-5455-E411-43C26343BF57}"/>
          </ac:picMkLst>
        </pc:picChg>
        <pc:picChg chg="add mod">
          <ac:chgData name="Richards, Hunter" userId="5d8be949-fc05-44ac-9ead-c5f9c22f9688" providerId="ADAL" clId="{3EC4D4D5-C150-4AD4-8B71-8DFB48E05F9E}" dt="2024-02-23T01:49:32.669" v="2981"/>
          <ac:picMkLst>
            <pc:docMk/>
            <pc:sldMk cId="0" sldId="265"/>
            <ac:picMk id="34" creationId="{76CB4E2F-53F3-75E2-B663-B3E790BA15F8}"/>
          </ac:picMkLst>
        </pc:picChg>
      </pc:sldChg>
      <pc:sldChg chg="addSp delSp modSp mod modTransition modAnim modNotes">
        <pc:chgData name="Richards, Hunter" userId="5d8be949-fc05-44ac-9ead-c5f9c22f9688" providerId="ADAL" clId="{3EC4D4D5-C150-4AD4-8B71-8DFB48E05F9E}" dt="2024-02-23T01:52:39.329" v="2994"/>
        <pc:sldMkLst>
          <pc:docMk/>
          <pc:sldMk cId="0" sldId="266"/>
        </pc:sldMkLst>
        <pc:spChg chg="mod">
          <ac:chgData name="Richards, Hunter" userId="5d8be949-fc05-44ac-9ead-c5f9c22f9688" providerId="ADAL" clId="{3EC4D4D5-C150-4AD4-8B71-8DFB48E05F9E}" dt="2024-02-19T15:25:26.339" v="2512" actId="1076"/>
          <ac:spMkLst>
            <pc:docMk/>
            <pc:sldMk cId="0" sldId="266"/>
            <ac:spMk id="216" creationId="{00000000-0000-0000-0000-000000000000}"/>
          </ac:spMkLst>
        </pc:spChg>
        <pc:spChg chg="mod">
          <ac:chgData name="Richards, Hunter" userId="5d8be949-fc05-44ac-9ead-c5f9c22f9688" providerId="ADAL" clId="{3EC4D4D5-C150-4AD4-8B71-8DFB48E05F9E}" dt="2024-02-19T15:25:43.937" v="2514" actId="14100"/>
          <ac:spMkLst>
            <pc:docMk/>
            <pc:sldMk cId="0" sldId="266"/>
            <ac:spMk id="217" creationId="{00000000-0000-0000-0000-000000000000}"/>
          </ac:spMkLst>
        </pc:spChg>
        <pc:picChg chg="add del mod">
          <ac:chgData name="Richards, Hunter" userId="5d8be949-fc05-44ac-9ead-c5f9c22f9688" providerId="ADAL" clId="{3EC4D4D5-C150-4AD4-8B71-8DFB48E05F9E}" dt="2024-02-23T01:50:31.569" v="2984"/>
          <ac:picMkLst>
            <pc:docMk/>
            <pc:sldMk cId="0" sldId="266"/>
            <ac:picMk id="6" creationId="{E8562B7C-C89D-7A60-7D43-CE66A0EEE5DF}"/>
          </ac:picMkLst>
        </pc:picChg>
        <pc:picChg chg="add del mod ord">
          <ac:chgData name="Richards, Hunter" userId="5d8be949-fc05-44ac-9ead-c5f9c22f9688" providerId="ADAL" clId="{3EC4D4D5-C150-4AD4-8B71-8DFB48E05F9E}" dt="2024-02-23T01:50:50.065" v="2985"/>
          <ac:picMkLst>
            <pc:docMk/>
            <pc:sldMk cId="0" sldId="266"/>
            <ac:picMk id="9" creationId="{1A15789D-B445-1DC0-735A-48A13B5A319C}"/>
          </ac:picMkLst>
        </pc:picChg>
        <pc:picChg chg="add del mod">
          <ac:chgData name="Richards, Hunter" userId="5d8be949-fc05-44ac-9ead-c5f9c22f9688" providerId="ADAL" clId="{3EC4D4D5-C150-4AD4-8B71-8DFB48E05F9E}" dt="2024-02-23T01:50:52.198" v="2987"/>
          <ac:picMkLst>
            <pc:docMk/>
            <pc:sldMk cId="0" sldId="266"/>
            <ac:picMk id="10" creationId="{AF853650-CBCB-2D8A-5C2A-F988B906012F}"/>
          </ac:picMkLst>
        </pc:picChg>
        <pc:picChg chg="add del mod ord">
          <ac:chgData name="Richards, Hunter" userId="5d8be949-fc05-44ac-9ead-c5f9c22f9688" providerId="ADAL" clId="{3EC4D4D5-C150-4AD4-8B71-8DFB48E05F9E}" dt="2024-02-23T01:51:10.338" v="2988"/>
          <ac:picMkLst>
            <pc:docMk/>
            <pc:sldMk cId="0" sldId="266"/>
            <ac:picMk id="13" creationId="{CBEB9E26-B92F-CB1A-4613-620AC2B3496C}"/>
          </ac:picMkLst>
        </pc:picChg>
        <pc:picChg chg="add del mod">
          <ac:chgData name="Richards, Hunter" userId="5d8be949-fc05-44ac-9ead-c5f9c22f9688" providerId="ADAL" clId="{3EC4D4D5-C150-4AD4-8B71-8DFB48E05F9E}" dt="2024-02-23T01:51:11.976" v="2990"/>
          <ac:picMkLst>
            <pc:docMk/>
            <pc:sldMk cId="0" sldId="266"/>
            <ac:picMk id="14" creationId="{5BCCF6FA-BE16-D3FA-5FB8-100CABA85E97}"/>
          </ac:picMkLst>
        </pc:picChg>
        <pc:picChg chg="add del mod ord">
          <ac:chgData name="Richards, Hunter" userId="5d8be949-fc05-44ac-9ead-c5f9c22f9688" providerId="ADAL" clId="{3EC4D4D5-C150-4AD4-8B71-8DFB48E05F9E}" dt="2024-02-23T01:51:41.146" v="2991"/>
          <ac:picMkLst>
            <pc:docMk/>
            <pc:sldMk cId="0" sldId="266"/>
            <ac:picMk id="17" creationId="{C8E5B2E1-C600-CC0E-F83F-4D3560D1D187}"/>
          </ac:picMkLst>
        </pc:picChg>
        <pc:picChg chg="add del mod">
          <ac:chgData name="Richards, Hunter" userId="5d8be949-fc05-44ac-9ead-c5f9c22f9688" providerId="ADAL" clId="{3EC4D4D5-C150-4AD4-8B71-8DFB48E05F9E}" dt="2024-02-23T01:52:12.504" v="2993"/>
          <ac:picMkLst>
            <pc:docMk/>
            <pc:sldMk cId="0" sldId="266"/>
            <ac:picMk id="18" creationId="{2CA093DD-7BF0-35E1-A705-C64758418B9E}"/>
          </ac:picMkLst>
        </pc:picChg>
        <pc:picChg chg="add del mod ord">
          <ac:chgData name="Richards, Hunter" userId="5d8be949-fc05-44ac-9ead-c5f9c22f9688" providerId="ADAL" clId="{3EC4D4D5-C150-4AD4-8B71-8DFB48E05F9E}" dt="2024-02-23T01:52:39.329" v="2994"/>
          <ac:picMkLst>
            <pc:docMk/>
            <pc:sldMk cId="0" sldId="266"/>
            <ac:picMk id="23" creationId="{48B321AD-CEB2-0663-C68F-BA7794A532BE}"/>
          </ac:picMkLst>
        </pc:picChg>
        <pc:picChg chg="add mod">
          <ac:chgData name="Richards, Hunter" userId="5d8be949-fc05-44ac-9ead-c5f9c22f9688" providerId="ADAL" clId="{3EC4D4D5-C150-4AD4-8B71-8DFB48E05F9E}" dt="2024-02-23T01:52:39.329" v="2994"/>
          <ac:picMkLst>
            <pc:docMk/>
            <pc:sldMk cId="0" sldId="266"/>
            <ac:picMk id="24" creationId="{3B3144A4-6563-C32E-3A31-193085A7D72B}"/>
          </ac:picMkLst>
        </pc:picChg>
      </pc:sldChg>
      <pc:sldChg chg="addSp delSp modSp mod modTransition modAnim modNotes">
        <pc:chgData name="Richards, Hunter" userId="5d8be949-fc05-44ac-9ead-c5f9c22f9688" providerId="ADAL" clId="{3EC4D4D5-C150-4AD4-8B71-8DFB48E05F9E}" dt="2024-02-23T01:54:14.912" v="3001"/>
        <pc:sldMkLst>
          <pc:docMk/>
          <pc:sldMk cId="0" sldId="267"/>
        </pc:sldMkLst>
        <pc:spChg chg="mod">
          <ac:chgData name="Richards, Hunter" userId="5d8be949-fc05-44ac-9ead-c5f9c22f9688" providerId="ADAL" clId="{3EC4D4D5-C150-4AD4-8B71-8DFB48E05F9E}" dt="2024-02-19T23:19:38.980" v="2714" actId="1076"/>
          <ac:spMkLst>
            <pc:docMk/>
            <pc:sldMk cId="0" sldId="267"/>
            <ac:spMk id="223" creationId="{00000000-0000-0000-0000-000000000000}"/>
          </ac:spMkLst>
        </pc:spChg>
        <pc:spChg chg="mod">
          <ac:chgData name="Richards, Hunter" userId="5d8be949-fc05-44ac-9ead-c5f9c22f9688" providerId="ADAL" clId="{3EC4D4D5-C150-4AD4-8B71-8DFB48E05F9E}" dt="2024-02-19T23:22:42.599" v="2733" actId="207"/>
          <ac:spMkLst>
            <pc:docMk/>
            <pc:sldMk cId="0" sldId="267"/>
            <ac:spMk id="224" creationId="{00000000-0000-0000-0000-000000000000}"/>
          </ac:spMkLst>
        </pc:spChg>
        <pc:picChg chg="add del mod">
          <ac:chgData name="Richards, Hunter" userId="5d8be949-fc05-44ac-9ead-c5f9c22f9688" providerId="ADAL" clId="{3EC4D4D5-C150-4AD4-8B71-8DFB48E05F9E}" dt="2024-02-23T01:53:28.237" v="2997"/>
          <ac:picMkLst>
            <pc:docMk/>
            <pc:sldMk cId="0" sldId="267"/>
            <ac:picMk id="9" creationId="{1CBA44CA-0A2A-6D18-DCCA-9CD030EDB074}"/>
          </ac:picMkLst>
        </pc:picChg>
        <pc:picChg chg="add del mod ord">
          <ac:chgData name="Richards, Hunter" userId="5d8be949-fc05-44ac-9ead-c5f9c22f9688" providerId="ADAL" clId="{3EC4D4D5-C150-4AD4-8B71-8DFB48E05F9E}" dt="2024-02-23T01:53:46.385" v="2998"/>
          <ac:picMkLst>
            <pc:docMk/>
            <pc:sldMk cId="0" sldId="267"/>
            <ac:picMk id="12" creationId="{FFE4388A-03AA-79E4-6709-9858672D0384}"/>
          </ac:picMkLst>
        </pc:picChg>
        <pc:picChg chg="add del mod">
          <ac:chgData name="Richards, Hunter" userId="5d8be949-fc05-44ac-9ead-c5f9c22f9688" providerId="ADAL" clId="{3EC4D4D5-C150-4AD4-8B71-8DFB48E05F9E}" dt="2024-02-23T01:53:47.919" v="3000"/>
          <ac:picMkLst>
            <pc:docMk/>
            <pc:sldMk cId="0" sldId="267"/>
            <ac:picMk id="13" creationId="{830D155B-5D7D-8356-42F6-94498DFDE261}"/>
          </ac:picMkLst>
        </pc:picChg>
        <pc:picChg chg="add del mod ord">
          <ac:chgData name="Richards, Hunter" userId="5d8be949-fc05-44ac-9ead-c5f9c22f9688" providerId="ADAL" clId="{3EC4D4D5-C150-4AD4-8B71-8DFB48E05F9E}" dt="2024-02-23T01:54:14.912" v="3001"/>
          <ac:picMkLst>
            <pc:docMk/>
            <pc:sldMk cId="0" sldId="267"/>
            <ac:picMk id="16" creationId="{6C3F3913-3F6A-61EB-6C6C-D8BA7870D6D7}"/>
          </ac:picMkLst>
        </pc:picChg>
        <pc:picChg chg="add mod">
          <ac:chgData name="Richards, Hunter" userId="5d8be949-fc05-44ac-9ead-c5f9c22f9688" providerId="ADAL" clId="{3EC4D4D5-C150-4AD4-8B71-8DFB48E05F9E}" dt="2024-02-23T01:54:14.912" v="3001"/>
          <ac:picMkLst>
            <pc:docMk/>
            <pc:sldMk cId="0" sldId="267"/>
            <ac:picMk id="17" creationId="{69588E68-030A-FCD5-5F6E-003809DC0A93}"/>
          </ac:picMkLst>
        </pc:picChg>
      </pc:sldChg>
      <pc:sldChg chg="addSp delSp modSp mod modTransition modAnim modNotes">
        <pc:chgData name="Richards, Hunter" userId="5d8be949-fc05-44ac-9ead-c5f9c22f9688" providerId="ADAL" clId="{3EC4D4D5-C150-4AD4-8B71-8DFB48E05F9E}" dt="2024-02-23T01:57:25.512" v="3026"/>
        <pc:sldMkLst>
          <pc:docMk/>
          <pc:sldMk cId="0" sldId="268"/>
        </pc:sldMkLst>
        <pc:spChg chg="mod">
          <ac:chgData name="Richards, Hunter" userId="5d8be949-fc05-44ac-9ead-c5f9c22f9688" providerId="ADAL" clId="{3EC4D4D5-C150-4AD4-8B71-8DFB48E05F9E}" dt="2024-02-19T23:27:47.426" v="2746" actId="113"/>
          <ac:spMkLst>
            <pc:docMk/>
            <pc:sldMk cId="0" sldId="268"/>
            <ac:spMk id="231" creationId="{00000000-0000-0000-0000-000000000000}"/>
          </ac:spMkLst>
        </pc:spChg>
        <pc:picChg chg="add del mod">
          <ac:chgData name="Richards, Hunter" userId="5d8be949-fc05-44ac-9ead-c5f9c22f9688" providerId="ADAL" clId="{3EC4D4D5-C150-4AD4-8B71-8DFB48E05F9E}" dt="2024-02-23T01:55:08.967" v="3004"/>
          <ac:picMkLst>
            <pc:docMk/>
            <pc:sldMk cId="0" sldId="268"/>
            <ac:picMk id="6" creationId="{A1D99E67-6EDA-00A6-10F0-72ED26F39EB6}"/>
          </ac:picMkLst>
        </pc:picChg>
        <pc:picChg chg="add del mod ord">
          <ac:chgData name="Richards, Hunter" userId="5d8be949-fc05-44ac-9ead-c5f9c22f9688" providerId="ADAL" clId="{3EC4D4D5-C150-4AD4-8B71-8DFB48E05F9E}" dt="2024-02-23T01:55:19.801" v="3005"/>
          <ac:picMkLst>
            <pc:docMk/>
            <pc:sldMk cId="0" sldId="268"/>
            <ac:picMk id="9" creationId="{BD56CBF2-3710-288D-F509-FF8CAECCAC9F}"/>
          </ac:picMkLst>
        </pc:picChg>
        <pc:picChg chg="add del mod">
          <ac:chgData name="Richards, Hunter" userId="5d8be949-fc05-44ac-9ead-c5f9c22f9688" providerId="ADAL" clId="{3EC4D4D5-C150-4AD4-8B71-8DFB48E05F9E}" dt="2024-02-23T01:55:21.206" v="3007"/>
          <ac:picMkLst>
            <pc:docMk/>
            <pc:sldMk cId="0" sldId="268"/>
            <ac:picMk id="10" creationId="{BB1E2C03-3C88-9F9F-0306-1E3559A7493A}"/>
          </ac:picMkLst>
        </pc:picChg>
        <pc:picChg chg="add del mod ord">
          <ac:chgData name="Richards, Hunter" userId="5d8be949-fc05-44ac-9ead-c5f9c22f9688" providerId="ADAL" clId="{3EC4D4D5-C150-4AD4-8B71-8DFB48E05F9E}" dt="2024-02-23T01:55:41.319" v="3008"/>
          <ac:picMkLst>
            <pc:docMk/>
            <pc:sldMk cId="0" sldId="268"/>
            <ac:picMk id="13" creationId="{DF22F492-5770-8B27-C8B3-45C49B67C205}"/>
          </ac:picMkLst>
        </pc:picChg>
        <pc:picChg chg="add del mod">
          <ac:chgData name="Richards, Hunter" userId="5d8be949-fc05-44ac-9ead-c5f9c22f9688" providerId="ADAL" clId="{3EC4D4D5-C150-4AD4-8B71-8DFB48E05F9E}" dt="2024-02-23T01:55:43.573" v="3010"/>
          <ac:picMkLst>
            <pc:docMk/>
            <pc:sldMk cId="0" sldId="268"/>
            <ac:picMk id="14" creationId="{F79348BC-01FC-435A-7B2B-173EDD25A736}"/>
          </ac:picMkLst>
        </pc:picChg>
        <pc:picChg chg="add del mod ord">
          <ac:chgData name="Richards, Hunter" userId="5d8be949-fc05-44ac-9ead-c5f9c22f9688" providerId="ADAL" clId="{3EC4D4D5-C150-4AD4-8B71-8DFB48E05F9E}" dt="2024-02-23T01:55:57.869" v="3011"/>
          <ac:picMkLst>
            <pc:docMk/>
            <pc:sldMk cId="0" sldId="268"/>
            <ac:picMk id="17" creationId="{21606EC4-DAAE-5F37-D5B4-71382659C866}"/>
          </ac:picMkLst>
        </pc:picChg>
        <pc:picChg chg="add del mod">
          <ac:chgData name="Richards, Hunter" userId="5d8be949-fc05-44ac-9ead-c5f9c22f9688" providerId="ADAL" clId="{3EC4D4D5-C150-4AD4-8B71-8DFB48E05F9E}" dt="2024-02-23T01:55:59.508" v="3013"/>
          <ac:picMkLst>
            <pc:docMk/>
            <pc:sldMk cId="0" sldId="268"/>
            <ac:picMk id="18" creationId="{81B639BF-F3CB-3224-38E8-91E1C0BA1FC4}"/>
          </ac:picMkLst>
        </pc:picChg>
        <pc:picChg chg="add del mod ord">
          <ac:chgData name="Richards, Hunter" userId="5d8be949-fc05-44ac-9ead-c5f9c22f9688" providerId="ADAL" clId="{3EC4D4D5-C150-4AD4-8B71-8DFB48E05F9E}" dt="2024-02-23T01:56:11.340" v="3014"/>
          <ac:picMkLst>
            <pc:docMk/>
            <pc:sldMk cId="0" sldId="268"/>
            <ac:picMk id="21" creationId="{F5822772-22C8-4897-7DAF-D153364C3241}"/>
          </ac:picMkLst>
        </pc:picChg>
        <pc:picChg chg="add del mod">
          <ac:chgData name="Richards, Hunter" userId="5d8be949-fc05-44ac-9ead-c5f9c22f9688" providerId="ADAL" clId="{3EC4D4D5-C150-4AD4-8B71-8DFB48E05F9E}" dt="2024-02-23T01:56:12.771" v="3016"/>
          <ac:picMkLst>
            <pc:docMk/>
            <pc:sldMk cId="0" sldId="268"/>
            <ac:picMk id="22" creationId="{B6D95774-0F06-22B4-3B6C-76A8B95B23F3}"/>
          </ac:picMkLst>
        </pc:picChg>
        <pc:picChg chg="add del mod ord">
          <ac:chgData name="Richards, Hunter" userId="5d8be949-fc05-44ac-9ead-c5f9c22f9688" providerId="ADAL" clId="{3EC4D4D5-C150-4AD4-8B71-8DFB48E05F9E}" dt="2024-02-23T01:56:31.397" v="3017"/>
          <ac:picMkLst>
            <pc:docMk/>
            <pc:sldMk cId="0" sldId="268"/>
            <ac:picMk id="25" creationId="{9B71E933-7BEF-2BE6-5950-E5D3ADC8EF21}"/>
          </ac:picMkLst>
        </pc:picChg>
        <pc:picChg chg="add del mod">
          <ac:chgData name="Richards, Hunter" userId="5d8be949-fc05-44ac-9ead-c5f9c22f9688" providerId="ADAL" clId="{3EC4D4D5-C150-4AD4-8B71-8DFB48E05F9E}" dt="2024-02-23T01:56:32.624" v="3019"/>
          <ac:picMkLst>
            <pc:docMk/>
            <pc:sldMk cId="0" sldId="268"/>
            <ac:picMk id="26" creationId="{7C742615-C456-FE59-23D8-7B6BCBBA6569}"/>
          </ac:picMkLst>
        </pc:picChg>
        <pc:picChg chg="add del mod ord">
          <ac:chgData name="Richards, Hunter" userId="5d8be949-fc05-44ac-9ead-c5f9c22f9688" providerId="ADAL" clId="{3EC4D4D5-C150-4AD4-8B71-8DFB48E05F9E}" dt="2024-02-23T01:56:46.720" v="3020"/>
          <ac:picMkLst>
            <pc:docMk/>
            <pc:sldMk cId="0" sldId="268"/>
            <ac:picMk id="29" creationId="{F053131E-FB1F-944B-7255-C63C2AEFE754}"/>
          </ac:picMkLst>
        </pc:picChg>
        <pc:picChg chg="add del mod">
          <ac:chgData name="Richards, Hunter" userId="5d8be949-fc05-44ac-9ead-c5f9c22f9688" providerId="ADAL" clId="{3EC4D4D5-C150-4AD4-8B71-8DFB48E05F9E}" dt="2024-02-23T01:56:47.893" v="3022"/>
          <ac:picMkLst>
            <pc:docMk/>
            <pc:sldMk cId="0" sldId="268"/>
            <ac:picMk id="30" creationId="{CBACA393-0091-541E-0291-2DB5E9205848}"/>
          </ac:picMkLst>
        </pc:picChg>
        <pc:picChg chg="add del mod ord">
          <ac:chgData name="Richards, Hunter" userId="5d8be949-fc05-44ac-9ead-c5f9c22f9688" providerId="ADAL" clId="{3EC4D4D5-C150-4AD4-8B71-8DFB48E05F9E}" dt="2024-02-23T01:56:57.046" v="3023"/>
          <ac:picMkLst>
            <pc:docMk/>
            <pc:sldMk cId="0" sldId="268"/>
            <ac:picMk id="33" creationId="{118916B2-A74F-43F1-A31C-83586C3317C4}"/>
          </ac:picMkLst>
        </pc:picChg>
        <pc:picChg chg="add del mod">
          <ac:chgData name="Richards, Hunter" userId="5d8be949-fc05-44ac-9ead-c5f9c22f9688" providerId="ADAL" clId="{3EC4D4D5-C150-4AD4-8B71-8DFB48E05F9E}" dt="2024-02-23T01:56:58.185" v="3025"/>
          <ac:picMkLst>
            <pc:docMk/>
            <pc:sldMk cId="0" sldId="268"/>
            <ac:picMk id="34" creationId="{E6BE67C2-5D20-CC45-A3A9-7BEC829FBA58}"/>
          </ac:picMkLst>
        </pc:picChg>
        <pc:picChg chg="add del mod ord">
          <ac:chgData name="Richards, Hunter" userId="5d8be949-fc05-44ac-9ead-c5f9c22f9688" providerId="ADAL" clId="{3EC4D4D5-C150-4AD4-8B71-8DFB48E05F9E}" dt="2024-02-23T01:57:25.512" v="3026"/>
          <ac:picMkLst>
            <pc:docMk/>
            <pc:sldMk cId="0" sldId="268"/>
            <ac:picMk id="37" creationId="{0E33E76A-BE8A-1798-6CEE-E6C12F6513ED}"/>
          </ac:picMkLst>
        </pc:picChg>
        <pc:picChg chg="add mod">
          <ac:chgData name="Richards, Hunter" userId="5d8be949-fc05-44ac-9ead-c5f9c22f9688" providerId="ADAL" clId="{3EC4D4D5-C150-4AD4-8B71-8DFB48E05F9E}" dt="2024-02-23T01:57:25.512" v="3026"/>
          <ac:picMkLst>
            <pc:docMk/>
            <pc:sldMk cId="0" sldId="268"/>
            <ac:picMk id="38" creationId="{CEF85BF3-C1B0-1C64-BF6B-F99001647A77}"/>
          </ac:picMkLst>
        </pc:picChg>
      </pc:sldChg>
      <pc:sldChg chg="modSp mod">
        <pc:chgData name="Richards, Hunter" userId="5d8be949-fc05-44ac-9ead-c5f9c22f9688" providerId="ADAL" clId="{3EC4D4D5-C150-4AD4-8B71-8DFB48E05F9E}" dt="2024-02-19T23:42:51.982" v="2824" actId="20577"/>
        <pc:sldMkLst>
          <pc:docMk/>
          <pc:sldMk cId="0" sldId="269"/>
        </pc:sldMkLst>
        <pc:spChg chg="mod">
          <ac:chgData name="Richards, Hunter" userId="5d8be949-fc05-44ac-9ead-c5f9c22f9688" providerId="ADAL" clId="{3EC4D4D5-C150-4AD4-8B71-8DFB48E05F9E}" dt="2024-02-19T23:42:51.982" v="2824" actId="20577"/>
          <ac:spMkLst>
            <pc:docMk/>
            <pc:sldMk cId="0" sldId="269"/>
            <ac:spMk id="238" creationId="{00000000-0000-0000-0000-000000000000}"/>
          </ac:spMkLst>
        </pc:spChg>
      </pc:sldChg>
      <pc:sldChg chg="addSp delSp modSp add mod modNotes">
        <pc:chgData name="Richards, Hunter" userId="5d8be949-fc05-44ac-9ead-c5f9c22f9688" providerId="ADAL" clId="{3EC4D4D5-C150-4AD4-8B71-8DFB48E05F9E}" dt="2024-02-23T01:31:47.653" v="2903"/>
        <pc:sldMkLst>
          <pc:docMk/>
          <pc:sldMk cId="745684065" sldId="270"/>
        </pc:sldMkLst>
        <pc:spChg chg="add del mod">
          <ac:chgData name="Richards, Hunter" userId="5d8be949-fc05-44ac-9ead-c5f9c22f9688" providerId="ADAL" clId="{3EC4D4D5-C150-4AD4-8B71-8DFB48E05F9E}" dt="2024-02-19T00:28:27.633" v="1794" actId="478"/>
          <ac:spMkLst>
            <pc:docMk/>
            <pc:sldMk cId="745684065" sldId="270"/>
            <ac:spMk id="3" creationId="{C9E5FC93-50DB-3151-BF51-5E6DDEE04CD2}"/>
          </ac:spMkLst>
        </pc:spChg>
        <pc:spChg chg="add mod">
          <ac:chgData name="Richards, Hunter" userId="5d8be949-fc05-44ac-9ead-c5f9c22f9688" providerId="ADAL" clId="{3EC4D4D5-C150-4AD4-8B71-8DFB48E05F9E}" dt="2024-02-19T00:40:20.590" v="1809" actId="1076"/>
          <ac:spMkLst>
            <pc:docMk/>
            <pc:sldMk cId="745684065" sldId="270"/>
            <ac:spMk id="7" creationId="{DD0C9224-7EC7-A648-1C22-815D65CD8F0F}"/>
          </ac:spMkLst>
        </pc:spChg>
        <pc:spChg chg="add del mod">
          <ac:chgData name="Richards, Hunter" userId="5d8be949-fc05-44ac-9ead-c5f9c22f9688" providerId="ADAL" clId="{3EC4D4D5-C150-4AD4-8B71-8DFB48E05F9E}" dt="2024-02-19T00:41:47.792" v="1815"/>
          <ac:spMkLst>
            <pc:docMk/>
            <pc:sldMk cId="745684065" sldId="270"/>
            <ac:spMk id="10" creationId="{382A2011-7039-38D3-5764-6AE839C920EA}"/>
          </ac:spMkLst>
        </pc:spChg>
        <pc:spChg chg="add del mod">
          <ac:chgData name="Richards, Hunter" userId="5d8be949-fc05-44ac-9ead-c5f9c22f9688" providerId="ADAL" clId="{3EC4D4D5-C150-4AD4-8B71-8DFB48E05F9E}" dt="2024-02-19T00:59:42.768" v="1890" actId="207"/>
          <ac:spMkLst>
            <pc:docMk/>
            <pc:sldMk cId="745684065" sldId="270"/>
            <ac:spMk id="11" creationId="{5AC911D8-D81F-2055-1A0F-5C2D5B6C262C}"/>
          </ac:spMkLst>
        </pc:spChg>
        <pc:spChg chg="add">
          <ac:chgData name="Richards, Hunter" userId="5d8be949-fc05-44ac-9ead-c5f9c22f9688" providerId="ADAL" clId="{3EC4D4D5-C150-4AD4-8B71-8DFB48E05F9E}" dt="2024-02-19T00:45:30.538" v="1818"/>
          <ac:spMkLst>
            <pc:docMk/>
            <pc:sldMk cId="745684065" sldId="270"/>
            <ac:spMk id="12" creationId="{4B444D2E-9C68-36B2-F43A-8F25DABCAB30}"/>
          </ac:spMkLst>
        </pc:spChg>
        <pc:spChg chg="add mod">
          <ac:chgData name="Richards, Hunter" userId="5d8be949-fc05-44ac-9ead-c5f9c22f9688" providerId="ADAL" clId="{3EC4D4D5-C150-4AD4-8B71-8DFB48E05F9E}" dt="2024-02-19T03:09:56.668" v="2476" actId="1076"/>
          <ac:spMkLst>
            <pc:docMk/>
            <pc:sldMk cId="745684065" sldId="270"/>
            <ac:spMk id="13" creationId="{0DA90C73-19C9-9728-445F-99E69D8C6AE0}"/>
          </ac:spMkLst>
        </pc:spChg>
        <pc:spChg chg="add mod">
          <ac:chgData name="Richards, Hunter" userId="5d8be949-fc05-44ac-9ead-c5f9c22f9688" providerId="ADAL" clId="{3EC4D4D5-C150-4AD4-8B71-8DFB48E05F9E}" dt="2024-02-19T03:10:51.314" v="2488"/>
          <ac:spMkLst>
            <pc:docMk/>
            <pc:sldMk cId="745684065" sldId="270"/>
            <ac:spMk id="14" creationId="{2752B16D-2287-210C-8E05-E20C3D55A285}"/>
          </ac:spMkLst>
        </pc:spChg>
        <pc:spChg chg="mod">
          <ac:chgData name="Richards, Hunter" userId="5d8be949-fc05-44ac-9ead-c5f9c22f9688" providerId="ADAL" clId="{3EC4D4D5-C150-4AD4-8B71-8DFB48E05F9E}" dt="2024-02-19T03:10:15.556" v="2480" actId="20577"/>
          <ac:spMkLst>
            <pc:docMk/>
            <pc:sldMk cId="745684065" sldId="270"/>
            <ac:spMk id="195" creationId="{74879323-8A36-C411-CC92-0D4C3EEF76C4}"/>
          </ac:spMkLst>
        </pc:spChg>
        <pc:spChg chg="del">
          <ac:chgData name="Richards, Hunter" userId="5d8be949-fc05-44ac-9ead-c5f9c22f9688" providerId="ADAL" clId="{3EC4D4D5-C150-4AD4-8B71-8DFB48E05F9E}" dt="2024-02-19T00:27:06.039" v="1768" actId="478"/>
          <ac:spMkLst>
            <pc:docMk/>
            <pc:sldMk cId="745684065" sldId="270"/>
            <ac:spMk id="196" creationId="{445564F9-32EB-4C13-2F20-F6E8DC71AA28}"/>
          </ac:spMkLst>
        </pc:spChg>
        <pc:picChg chg="add del mod">
          <ac:chgData name="Richards, Hunter" userId="5d8be949-fc05-44ac-9ead-c5f9c22f9688" providerId="ADAL" clId="{3EC4D4D5-C150-4AD4-8B71-8DFB48E05F9E}" dt="2024-02-19T00:27:39.226" v="1776" actId="478"/>
          <ac:picMkLst>
            <pc:docMk/>
            <pc:sldMk cId="745684065" sldId="270"/>
            <ac:picMk id="5" creationId="{A2A5BA0E-6F2A-3AE1-28C6-150625519FE4}"/>
          </ac:picMkLst>
        </pc:picChg>
        <pc:picChg chg="add mod">
          <ac:chgData name="Richards, Hunter" userId="5d8be949-fc05-44ac-9ead-c5f9c22f9688" providerId="ADAL" clId="{3EC4D4D5-C150-4AD4-8B71-8DFB48E05F9E}" dt="2024-02-19T00:41:17.182" v="1812" actId="1076"/>
          <ac:picMkLst>
            <pc:docMk/>
            <pc:sldMk cId="745684065" sldId="270"/>
            <ac:picMk id="9" creationId="{4915D6D4-6C3B-76BA-CDCB-FD9BA5CD72EA}"/>
          </ac:picMkLst>
        </pc:picChg>
        <pc:picChg chg="add mod">
          <ac:chgData name="Richards, Hunter" userId="5d8be949-fc05-44ac-9ead-c5f9c22f9688" providerId="ADAL" clId="{3EC4D4D5-C150-4AD4-8B71-8DFB48E05F9E}" dt="2024-02-23T01:31:47.653" v="2903"/>
          <ac:picMkLst>
            <pc:docMk/>
            <pc:sldMk cId="745684065" sldId="270"/>
            <ac:picMk id="19" creationId="{D9875B3F-16E2-16E1-9315-702973775BC5}"/>
          </ac:picMkLst>
        </pc:picChg>
      </pc:sldChg>
      <pc:sldChg chg="addSp delSp modSp add mod modTransition modAnim modNotes">
        <pc:chgData name="Richards, Hunter" userId="5d8be949-fc05-44ac-9ead-c5f9c22f9688" providerId="ADAL" clId="{3EC4D4D5-C150-4AD4-8B71-8DFB48E05F9E}" dt="2024-02-23T01:33:22.003" v="2907"/>
        <pc:sldMkLst>
          <pc:docMk/>
          <pc:sldMk cId="927467014" sldId="271"/>
        </pc:sldMkLst>
        <pc:spChg chg="add mod">
          <ac:chgData name="Richards, Hunter" userId="5d8be949-fc05-44ac-9ead-c5f9c22f9688" providerId="ADAL" clId="{3EC4D4D5-C150-4AD4-8B71-8DFB48E05F9E}" dt="2024-02-19T03:09:42.642" v="2471"/>
          <ac:spMkLst>
            <pc:docMk/>
            <pc:sldMk cId="927467014" sldId="271"/>
            <ac:spMk id="4" creationId="{CC38D2DF-4282-1478-5AF5-9AE2705043CB}"/>
          </ac:spMkLst>
        </pc:spChg>
        <pc:spChg chg="add mod">
          <ac:chgData name="Richards, Hunter" userId="5d8be949-fc05-44ac-9ead-c5f9c22f9688" providerId="ADAL" clId="{3EC4D4D5-C150-4AD4-8B71-8DFB48E05F9E}" dt="2024-02-19T03:10:50.257" v="2487"/>
          <ac:spMkLst>
            <pc:docMk/>
            <pc:sldMk cId="927467014" sldId="271"/>
            <ac:spMk id="5" creationId="{31594B4D-1C0B-BEC0-3218-B6432FA5D53F}"/>
          </ac:spMkLst>
        </pc:spChg>
        <pc:spChg chg="mod">
          <ac:chgData name="Richards, Hunter" userId="5d8be949-fc05-44ac-9ead-c5f9c22f9688" providerId="ADAL" clId="{3EC4D4D5-C150-4AD4-8B71-8DFB48E05F9E}" dt="2024-02-19T00:46:54.038" v="1832" actId="14100"/>
          <ac:spMkLst>
            <pc:docMk/>
            <pc:sldMk cId="927467014" sldId="271"/>
            <ac:spMk id="7" creationId="{0E7760EA-7B71-2A7D-8240-55B10A1ACF8A}"/>
          </ac:spMkLst>
        </pc:spChg>
        <pc:spChg chg="mod">
          <ac:chgData name="Richards, Hunter" userId="5d8be949-fc05-44ac-9ead-c5f9c22f9688" providerId="ADAL" clId="{3EC4D4D5-C150-4AD4-8B71-8DFB48E05F9E}" dt="2024-02-19T00:59:56.271" v="1916" actId="207"/>
          <ac:spMkLst>
            <pc:docMk/>
            <pc:sldMk cId="927467014" sldId="271"/>
            <ac:spMk id="11" creationId="{0B3EDB0E-2924-AF8D-C2F8-A9B2258C0698}"/>
          </ac:spMkLst>
        </pc:spChg>
        <pc:spChg chg="mod">
          <ac:chgData name="Richards, Hunter" userId="5d8be949-fc05-44ac-9ead-c5f9c22f9688" providerId="ADAL" clId="{3EC4D4D5-C150-4AD4-8B71-8DFB48E05F9E}" dt="2024-02-19T03:10:13.767" v="2479" actId="20577"/>
          <ac:spMkLst>
            <pc:docMk/>
            <pc:sldMk cId="927467014" sldId="271"/>
            <ac:spMk id="195" creationId="{586C46F9-33DC-8680-149D-5C87FCEFD2FD}"/>
          </ac:spMkLst>
        </pc:spChg>
        <pc:picChg chg="add mod">
          <ac:chgData name="Richards, Hunter" userId="5d8be949-fc05-44ac-9ead-c5f9c22f9688" providerId="ADAL" clId="{3EC4D4D5-C150-4AD4-8B71-8DFB48E05F9E}" dt="2024-02-19T01:02:37.971" v="1948" actId="1076"/>
          <ac:picMkLst>
            <pc:docMk/>
            <pc:sldMk cId="927467014" sldId="271"/>
            <ac:picMk id="3" creationId="{58699D5D-25F9-6E9B-D3C0-B3DFA7B5939F}"/>
          </ac:picMkLst>
        </pc:picChg>
        <pc:picChg chg="del">
          <ac:chgData name="Richards, Hunter" userId="5d8be949-fc05-44ac-9ead-c5f9c22f9688" providerId="ADAL" clId="{3EC4D4D5-C150-4AD4-8B71-8DFB48E05F9E}" dt="2024-02-19T01:02:22.078" v="1945" actId="478"/>
          <ac:picMkLst>
            <pc:docMk/>
            <pc:sldMk cId="927467014" sldId="271"/>
            <ac:picMk id="9" creationId="{AE35AD0E-6477-82A9-69FB-667C553CA854}"/>
          </ac:picMkLst>
        </pc:picChg>
        <pc:picChg chg="add del mod">
          <ac:chgData name="Richards, Hunter" userId="5d8be949-fc05-44ac-9ead-c5f9c22f9688" providerId="ADAL" clId="{3EC4D4D5-C150-4AD4-8B71-8DFB48E05F9E}" dt="2024-02-23T01:32:51.428" v="2906"/>
          <ac:picMkLst>
            <pc:docMk/>
            <pc:sldMk cId="927467014" sldId="271"/>
            <ac:picMk id="13" creationId="{12147C51-BC78-3634-773C-493C113D9AD7}"/>
          </ac:picMkLst>
        </pc:picChg>
        <pc:picChg chg="add del mod ord">
          <ac:chgData name="Richards, Hunter" userId="5d8be949-fc05-44ac-9ead-c5f9c22f9688" providerId="ADAL" clId="{3EC4D4D5-C150-4AD4-8B71-8DFB48E05F9E}" dt="2024-02-23T01:33:22.003" v="2907"/>
          <ac:picMkLst>
            <pc:docMk/>
            <pc:sldMk cId="927467014" sldId="271"/>
            <ac:picMk id="16" creationId="{596950E3-F0FA-D0CC-E742-2C4C52BC5978}"/>
          </ac:picMkLst>
        </pc:picChg>
        <pc:picChg chg="add mod">
          <ac:chgData name="Richards, Hunter" userId="5d8be949-fc05-44ac-9ead-c5f9c22f9688" providerId="ADAL" clId="{3EC4D4D5-C150-4AD4-8B71-8DFB48E05F9E}" dt="2024-02-23T01:33:22.003" v="2907"/>
          <ac:picMkLst>
            <pc:docMk/>
            <pc:sldMk cId="927467014" sldId="271"/>
            <ac:picMk id="17" creationId="{2540AD6E-FBBA-6E04-BA00-03F1F3D4A5A8}"/>
          </ac:picMkLst>
        </pc:picChg>
      </pc:sldChg>
      <pc:sldChg chg="add del">
        <pc:chgData name="Richards, Hunter" userId="5d8be949-fc05-44ac-9ead-c5f9c22f9688" providerId="ADAL" clId="{3EC4D4D5-C150-4AD4-8B71-8DFB48E05F9E}" dt="2024-02-19T00:41:52.358" v="1816" actId="2696"/>
        <pc:sldMkLst>
          <pc:docMk/>
          <pc:sldMk cId="3774414343" sldId="271"/>
        </pc:sldMkLst>
      </pc:sldChg>
      <pc:sldChg chg="add del">
        <pc:chgData name="Richards, Hunter" userId="5d8be949-fc05-44ac-9ead-c5f9c22f9688" providerId="ADAL" clId="{3EC4D4D5-C150-4AD4-8B71-8DFB48E05F9E}" dt="2024-02-19T00:41:52.358" v="1816" actId="2696"/>
        <pc:sldMkLst>
          <pc:docMk/>
          <pc:sldMk cId="205804296" sldId="272"/>
        </pc:sldMkLst>
      </pc:sldChg>
      <pc:sldChg chg="addSp delSp modSp add mod modTransition modAnim modNotes">
        <pc:chgData name="Richards, Hunter" userId="5d8be949-fc05-44ac-9ead-c5f9c22f9688" providerId="ADAL" clId="{3EC4D4D5-C150-4AD4-8B71-8DFB48E05F9E}" dt="2024-02-23T01:35:38.119" v="2917"/>
        <pc:sldMkLst>
          <pc:docMk/>
          <pc:sldMk cId="1905088993" sldId="272"/>
        </pc:sldMkLst>
        <pc:spChg chg="add mod">
          <ac:chgData name="Richards, Hunter" userId="5d8be949-fc05-44ac-9ead-c5f9c22f9688" providerId="ADAL" clId="{3EC4D4D5-C150-4AD4-8B71-8DFB48E05F9E}" dt="2024-02-19T03:09:40.749" v="2470"/>
          <ac:spMkLst>
            <pc:docMk/>
            <pc:sldMk cId="1905088993" sldId="272"/>
            <ac:spMk id="4" creationId="{722828F4-104A-81F9-5609-6C05C8509692}"/>
          </ac:spMkLst>
        </pc:spChg>
        <pc:spChg chg="add mod">
          <ac:chgData name="Richards, Hunter" userId="5d8be949-fc05-44ac-9ead-c5f9c22f9688" providerId="ADAL" clId="{3EC4D4D5-C150-4AD4-8B71-8DFB48E05F9E}" dt="2024-02-19T03:10:49.059" v="2486"/>
          <ac:spMkLst>
            <pc:docMk/>
            <pc:sldMk cId="1905088993" sldId="272"/>
            <ac:spMk id="5" creationId="{6DB0F4D0-C3EA-7B7F-7101-5BE7448E24D4}"/>
          </ac:spMkLst>
        </pc:spChg>
        <pc:spChg chg="mod">
          <ac:chgData name="Richards, Hunter" userId="5d8be949-fc05-44ac-9ead-c5f9c22f9688" providerId="ADAL" clId="{3EC4D4D5-C150-4AD4-8B71-8DFB48E05F9E}" dt="2024-02-19T00:50:16.633" v="1835"/>
          <ac:spMkLst>
            <pc:docMk/>
            <pc:sldMk cId="1905088993" sldId="272"/>
            <ac:spMk id="7" creationId="{98E24967-10DE-A978-8E0F-633B6F1644E2}"/>
          </ac:spMkLst>
        </pc:spChg>
        <pc:spChg chg="mod">
          <ac:chgData name="Richards, Hunter" userId="5d8be949-fc05-44ac-9ead-c5f9c22f9688" providerId="ADAL" clId="{3EC4D4D5-C150-4AD4-8B71-8DFB48E05F9E}" dt="2024-02-19T01:00:24.035" v="1942" actId="207"/>
          <ac:spMkLst>
            <pc:docMk/>
            <pc:sldMk cId="1905088993" sldId="272"/>
            <ac:spMk id="11" creationId="{56B442F9-4200-C0D4-925C-0EBC513827D1}"/>
          </ac:spMkLst>
        </pc:spChg>
        <pc:spChg chg="mod">
          <ac:chgData name="Richards, Hunter" userId="5d8be949-fc05-44ac-9ead-c5f9c22f9688" providerId="ADAL" clId="{3EC4D4D5-C150-4AD4-8B71-8DFB48E05F9E}" dt="2024-02-19T03:10:11.470" v="2478" actId="20577"/>
          <ac:spMkLst>
            <pc:docMk/>
            <pc:sldMk cId="1905088993" sldId="272"/>
            <ac:spMk id="195" creationId="{E305EEF4-A4CB-5BBA-45A8-0481A63B4378}"/>
          </ac:spMkLst>
        </pc:spChg>
        <pc:picChg chg="add mod">
          <ac:chgData name="Richards, Hunter" userId="5d8be949-fc05-44ac-9ead-c5f9c22f9688" providerId="ADAL" clId="{3EC4D4D5-C150-4AD4-8B71-8DFB48E05F9E}" dt="2024-02-19T01:03:21.472" v="1951" actId="1076"/>
          <ac:picMkLst>
            <pc:docMk/>
            <pc:sldMk cId="1905088993" sldId="272"/>
            <ac:picMk id="3" creationId="{CAFE56F1-70A9-1B49-1928-F2E93B91FA8C}"/>
          </ac:picMkLst>
        </pc:picChg>
        <pc:picChg chg="del">
          <ac:chgData name="Richards, Hunter" userId="5d8be949-fc05-44ac-9ead-c5f9c22f9688" providerId="ADAL" clId="{3EC4D4D5-C150-4AD4-8B71-8DFB48E05F9E}" dt="2024-02-19T01:03:17.425" v="1949" actId="478"/>
          <ac:picMkLst>
            <pc:docMk/>
            <pc:sldMk cId="1905088993" sldId="272"/>
            <ac:picMk id="9" creationId="{2A2C04B6-44E6-730D-3452-F110257A48D3}"/>
          </ac:picMkLst>
        </pc:picChg>
        <pc:picChg chg="add del mod">
          <ac:chgData name="Richards, Hunter" userId="5d8be949-fc05-44ac-9ead-c5f9c22f9688" providerId="ADAL" clId="{3EC4D4D5-C150-4AD4-8B71-8DFB48E05F9E}" dt="2024-02-23T01:34:12.066" v="2910"/>
          <ac:picMkLst>
            <pc:docMk/>
            <pc:sldMk cId="1905088993" sldId="272"/>
            <ac:picMk id="15" creationId="{EAAA33EF-7DFE-76FC-4477-CA4D26AA2C0A}"/>
          </ac:picMkLst>
        </pc:picChg>
        <pc:picChg chg="add del mod ord">
          <ac:chgData name="Richards, Hunter" userId="5d8be949-fc05-44ac-9ead-c5f9c22f9688" providerId="ADAL" clId="{3EC4D4D5-C150-4AD4-8B71-8DFB48E05F9E}" dt="2024-02-23T01:34:36.593" v="2911"/>
          <ac:picMkLst>
            <pc:docMk/>
            <pc:sldMk cId="1905088993" sldId="272"/>
            <ac:picMk id="18" creationId="{63ECE66D-F1A4-08B8-1E79-EFF791F1AA3F}"/>
          </ac:picMkLst>
        </pc:picChg>
        <pc:picChg chg="add del mod">
          <ac:chgData name="Richards, Hunter" userId="5d8be949-fc05-44ac-9ead-c5f9c22f9688" providerId="ADAL" clId="{3EC4D4D5-C150-4AD4-8B71-8DFB48E05F9E}" dt="2024-02-23T01:34:38.376" v="2913"/>
          <ac:picMkLst>
            <pc:docMk/>
            <pc:sldMk cId="1905088993" sldId="272"/>
            <ac:picMk id="19" creationId="{2B711992-D951-EAEC-F8C4-C0EC20CE8E9F}"/>
          </ac:picMkLst>
        </pc:picChg>
        <pc:picChg chg="add del mod ord">
          <ac:chgData name="Richards, Hunter" userId="5d8be949-fc05-44ac-9ead-c5f9c22f9688" providerId="ADAL" clId="{3EC4D4D5-C150-4AD4-8B71-8DFB48E05F9E}" dt="2024-02-23T01:35:07.832" v="2914"/>
          <ac:picMkLst>
            <pc:docMk/>
            <pc:sldMk cId="1905088993" sldId="272"/>
            <ac:picMk id="22" creationId="{26049081-1F44-FAC9-2A20-31D47DC83763}"/>
          </ac:picMkLst>
        </pc:picChg>
        <pc:picChg chg="add del mod">
          <ac:chgData name="Richards, Hunter" userId="5d8be949-fc05-44ac-9ead-c5f9c22f9688" providerId="ADAL" clId="{3EC4D4D5-C150-4AD4-8B71-8DFB48E05F9E}" dt="2024-02-23T01:35:09.864" v="2916"/>
          <ac:picMkLst>
            <pc:docMk/>
            <pc:sldMk cId="1905088993" sldId="272"/>
            <ac:picMk id="23" creationId="{3276CD33-D8B1-80BC-0599-4BE8A06B5BA1}"/>
          </ac:picMkLst>
        </pc:picChg>
        <pc:picChg chg="add del mod ord">
          <ac:chgData name="Richards, Hunter" userId="5d8be949-fc05-44ac-9ead-c5f9c22f9688" providerId="ADAL" clId="{3EC4D4D5-C150-4AD4-8B71-8DFB48E05F9E}" dt="2024-02-23T01:35:38.119" v="2917"/>
          <ac:picMkLst>
            <pc:docMk/>
            <pc:sldMk cId="1905088993" sldId="272"/>
            <ac:picMk id="26" creationId="{F2CC3E3B-4516-128C-9206-A2E2E3F98819}"/>
          </ac:picMkLst>
        </pc:picChg>
        <pc:picChg chg="add mod">
          <ac:chgData name="Richards, Hunter" userId="5d8be949-fc05-44ac-9ead-c5f9c22f9688" providerId="ADAL" clId="{3EC4D4D5-C150-4AD4-8B71-8DFB48E05F9E}" dt="2024-02-23T01:35:38.119" v="2917"/>
          <ac:picMkLst>
            <pc:docMk/>
            <pc:sldMk cId="1905088993" sldId="272"/>
            <ac:picMk id="27" creationId="{7BD71A2D-9C04-CDE8-B87C-E239F75621BA}"/>
          </ac:picMkLst>
        </pc:picChg>
      </pc:sldChg>
      <pc:sldChg chg="add del">
        <pc:chgData name="Richards, Hunter" userId="5d8be949-fc05-44ac-9ead-c5f9c22f9688" providerId="ADAL" clId="{3EC4D4D5-C150-4AD4-8B71-8DFB48E05F9E}" dt="2024-02-19T00:41:52.358" v="1816" actId="2696"/>
        <pc:sldMkLst>
          <pc:docMk/>
          <pc:sldMk cId="2470532419" sldId="273"/>
        </pc:sldMkLst>
      </pc:sldChg>
      <pc:sldChg chg="addSp delSp modSp add mod modTransition setBg modAnim modNotes">
        <pc:chgData name="Richards, Hunter" userId="5d8be949-fc05-44ac-9ead-c5f9c22f9688" providerId="ADAL" clId="{3EC4D4D5-C150-4AD4-8B71-8DFB48E05F9E}" dt="2024-02-23T01:38:59.802" v="2933"/>
        <pc:sldMkLst>
          <pc:docMk/>
          <pc:sldMk cId="4097846612" sldId="273"/>
        </pc:sldMkLst>
        <pc:spChg chg="add mod">
          <ac:chgData name="Richards, Hunter" userId="5d8be949-fc05-44ac-9ead-c5f9c22f9688" providerId="ADAL" clId="{3EC4D4D5-C150-4AD4-8B71-8DFB48E05F9E}" dt="2024-02-19T03:09:38.990" v="2469"/>
          <ac:spMkLst>
            <pc:docMk/>
            <pc:sldMk cId="4097846612" sldId="273"/>
            <ac:spMk id="4" creationId="{78214AF1-2337-BED8-4001-C46F3FB2A818}"/>
          </ac:spMkLst>
        </pc:spChg>
        <pc:spChg chg="add mod">
          <ac:chgData name="Richards, Hunter" userId="5d8be949-fc05-44ac-9ead-c5f9c22f9688" providerId="ADAL" clId="{3EC4D4D5-C150-4AD4-8B71-8DFB48E05F9E}" dt="2024-02-19T03:10:46.559" v="2485"/>
          <ac:spMkLst>
            <pc:docMk/>
            <pc:sldMk cId="4097846612" sldId="273"/>
            <ac:spMk id="5" creationId="{061BCA87-4734-8800-5EA0-244FBC7A1AF2}"/>
          </ac:spMkLst>
        </pc:spChg>
        <pc:spChg chg="mod">
          <ac:chgData name="Richards, Hunter" userId="5d8be949-fc05-44ac-9ead-c5f9c22f9688" providerId="ADAL" clId="{3EC4D4D5-C150-4AD4-8B71-8DFB48E05F9E}" dt="2024-02-19T00:52:21.079" v="1840"/>
          <ac:spMkLst>
            <pc:docMk/>
            <pc:sldMk cId="4097846612" sldId="273"/>
            <ac:spMk id="7" creationId="{A3FD01E1-7925-75F0-F093-AA43A05507AF}"/>
          </ac:spMkLst>
        </pc:spChg>
        <pc:spChg chg="mod">
          <ac:chgData name="Richards, Hunter" userId="5d8be949-fc05-44ac-9ead-c5f9c22f9688" providerId="ADAL" clId="{3EC4D4D5-C150-4AD4-8B71-8DFB48E05F9E}" dt="2024-02-19T01:00:32.821" v="1943" actId="207"/>
          <ac:spMkLst>
            <pc:docMk/>
            <pc:sldMk cId="4097846612" sldId="273"/>
            <ac:spMk id="11" creationId="{1E363B87-7733-3A0E-14E9-8351AE49039E}"/>
          </ac:spMkLst>
        </pc:spChg>
        <pc:spChg chg="mod">
          <ac:chgData name="Richards, Hunter" userId="5d8be949-fc05-44ac-9ead-c5f9c22f9688" providerId="ADAL" clId="{3EC4D4D5-C150-4AD4-8B71-8DFB48E05F9E}" dt="2024-02-19T03:10:08.525" v="2477" actId="20577"/>
          <ac:spMkLst>
            <pc:docMk/>
            <pc:sldMk cId="4097846612" sldId="273"/>
            <ac:spMk id="195" creationId="{FD47A5B6-3480-A718-B5AE-39CE5945BF57}"/>
          </ac:spMkLst>
        </pc:spChg>
        <pc:picChg chg="add mod">
          <ac:chgData name="Richards, Hunter" userId="5d8be949-fc05-44ac-9ead-c5f9c22f9688" providerId="ADAL" clId="{3EC4D4D5-C150-4AD4-8B71-8DFB48E05F9E}" dt="2024-02-19T01:05:12.906" v="1959" actId="1076"/>
          <ac:picMkLst>
            <pc:docMk/>
            <pc:sldMk cId="4097846612" sldId="273"/>
            <ac:picMk id="3" creationId="{616A1853-0E53-51C6-55D9-3CE80649515E}"/>
          </ac:picMkLst>
        </pc:picChg>
        <pc:picChg chg="del">
          <ac:chgData name="Richards, Hunter" userId="5d8be949-fc05-44ac-9ead-c5f9c22f9688" providerId="ADAL" clId="{3EC4D4D5-C150-4AD4-8B71-8DFB48E05F9E}" dt="2024-02-19T01:04:41.291" v="1952" actId="478"/>
          <ac:picMkLst>
            <pc:docMk/>
            <pc:sldMk cId="4097846612" sldId="273"/>
            <ac:picMk id="9" creationId="{D330BF3C-C99E-2E35-AF98-AB4D7F412DAC}"/>
          </ac:picMkLst>
        </pc:picChg>
        <pc:picChg chg="add del mod">
          <ac:chgData name="Richards, Hunter" userId="5d8be949-fc05-44ac-9ead-c5f9c22f9688" providerId="ADAL" clId="{3EC4D4D5-C150-4AD4-8B71-8DFB48E05F9E}" dt="2024-02-23T01:36:39.943" v="2920"/>
          <ac:picMkLst>
            <pc:docMk/>
            <pc:sldMk cId="4097846612" sldId="273"/>
            <ac:picMk id="13" creationId="{DB0D28E6-417E-43CD-E01A-7D4C6085200A}"/>
          </ac:picMkLst>
        </pc:picChg>
        <pc:picChg chg="add del mod ord">
          <ac:chgData name="Richards, Hunter" userId="5d8be949-fc05-44ac-9ead-c5f9c22f9688" providerId="ADAL" clId="{3EC4D4D5-C150-4AD4-8B71-8DFB48E05F9E}" dt="2024-02-23T01:37:07.299" v="2921"/>
          <ac:picMkLst>
            <pc:docMk/>
            <pc:sldMk cId="4097846612" sldId="273"/>
            <ac:picMk id="16" creationId="{0A9AD5FB-630B-BA86-B48D-06FC96EDA9B2}"/>
          </ac:picMkLst>
        </pc:picChg>
        <pc:picChg chg="add del mod">
          <ac:chgData name="Richards, Hunter" userId="5d8be949-fc05-44ac-9ead-c5f9c22f9688" providerId="ADAL" clId="{3EC4D4D5-C150-4AD4-8B71-8DFB48E05F9E}" dt="2024-02-23T01:37:08.493" v="2923"/>
          <ac:picMkLst>
            <pc:docMk/>
            <pc:sldMk cId="4097846612" sldId="273"/>
            <ac:picMk id="17" creationId="{FB7E8E59-4AE2-9020-AFCC-BDDF1004655B}"/>
          </ac:picMkLst>
        </pc:picChg>
        <pc:picChg chg="add del mod ord">
          <ac:chgData name="Richards, Hunter" userId="5d8be949-fc05-44ac-9ead-c5f9c22f9688" providerId="ADAL" clId="{3EC4D4D5-C150-4AD4-8B71-8DFB48E05F9E}" dt="2024-02-23T01:37:16.900" v="2924"/>
          <ac:picMkLst>
            <pc:docMk/>
            <pc:sldMk cId="4097846612" sldId="273"/>
            <ac:picMk id="20" creationId="{F9F62FF3-582C-E9F7-D09C-AADB9E5CEC8E}"/>
          </ac:picMkLst>
        </pc:picChg>
        <pc:picChg chg="add del mod">
          <ac:chgData name="Richards, Hunter" userId="5d8be949-fc05-44ac-9ead-c5f9c22f9688" providerId="ADAL" clId="{3EC4D4D5-C150-4AD4-8B71-8DFB48E05F9E}" dt="2024-02-23T01:37:18.065" v="2926"/>
          <ac:picMkLst>
            <pc:docMk/>
            <pc:sldMk cId="4097846612" sldId="273"/>
            <ac:picMk id="21" creationId="{D050285D-9C0E-E43E-A84C-6E0C0355B2F4}"/>
          </ac:picMkLst>
        </pc:picChg>
        <pc:picChg chg="add del mod ord">
          <ac:chgData name="Richards, Hunter" userId="5d8be949-fc05-44ac-9ead-c5f9c22f9688" providerId="ADAL" clId="{3EC4D4D5-C150-4AD4-8B71-8DFB48E05F9E}" dt="2024-02-23T01:37:25.913" v="2927"/>
          <ac:picMkLst>
            <pc:docMk/>
            <pc:sldMk cId="4097846612" sldId="273"/>
            <ac:picMk id="24" creationId="{C6B55786-8847-CB5B-4ABE-236F6340B929}"/>
          </ac:picMkLst>
        </pc:picChg>
        <pc:picChg chg="add del mod">
          <ac:chgData name="Richards, Hunter" userId="5d8be949-fc05-44ac-9ead-c5f9c22f9688" providerId="ADAL" clId="{3EC4D4D5-C150-4AD4-8B71-8DFB48E05F9E}" dt="2024-02-23T01:37:27.870" v="2929"/>
          <ac:picMkLst>
            <pc:docMk/>
            <pc:sldMk cId="4097846612" sldId="273"/>
            <ac:picMk id="25" creationId="{A2CACE16-6621-DB35-07E8-C4B8C1E849D6}"/>
          </ac:picMkLst>
        </pc:picChg>
        <pc:picChg chg="add del mod ord">
          <ac:chgData name="Richards, Hunter" userId="5d8be949-fc05-44ac-9ead-c5f9c22f9688" providerId="ADAL" clId="{3EC4D4D5-C150-4AD4-8B71-8DFB48E05F9E}" dt="2024-02-23T01:37:57.636" v="2930"/>
          <ac:picMkLst>
            <pc:docMk/>
            <pc:sldMk cId="4097846612" sldId="273"/>
            <ac:picMk id="28" creationId="{2D1AE7C2-5908-019B-1D03-8D6A4501A209}"/>
          </ac:picMkLst>
        </pc:picChg>
        <pc:picChg chg="add del mod">
          <ac:chgData name="Richards, Hunter" userId="5d8be949-fc05-44ac-9ead-c5f9c22f9688" providerId="ADAL" clId="{3EC4D4D5-C150-4AD4-8B71-8DFB48E05F9E}" dt="2024-02-23T01:38:31.480" v="2932"/>
          <ac:picMkLst>
            <pc:docMk/>
            <pc:sldMk cId="4097846612" sldId="273"/>
            <ac:picMk id="29" creationId="{03A7057A-166B-44E8-3418-C4E381AA9FB5}"/>
          </ac:picMkLst>
        </pc:picChg>
        <pc:picChg chg="add del mod ord">
          <ac:chgData name="Richards, Hunter" userId="5d8be949-fc05-44ac-9ead-c5f9c22f9688" providerId="ADAL" clId="{3EC4D4D5-C150-4AD4-8B71-8DFB48E05F9E}" dt="2024-02-23T01:38:59.802" v="2933"/>
          <ac:picMkLst>
            <pc:docMk/>
            <pc:sldMk cId="4097846612" sldId="273"/>
            <ac:picMk id="34" creationId="{FC0E3E7E-89BD-47EB-9D92-8B178647F44F}"/>
          </ac:picMkLst>
        </pc:picChg>
        <pc:picChg chg="add mod">
          <ac:chgData name="Richards, Hunter" userId="5d8be949-fc05-44ac-9ead-c5f9c22f9688" providerId="ADAL" clId="{3EC4D4D5-C150-4AD4-8B71-8DFB48E05F9E}" dt="2024-02-23T01:38:59.802" v="2933"/>
          <ac:picMkLst>
            <pc:docMk/>
            <pc:sldMk cId="4097846612" sldId="273"/>
            <ac:picMk id="35" creationId="{EC82F1DE-D29F-1898-E785-6E6B2B8F2A0F}"/>
          </ac:picMkLst>
        </pc:picChg>
      </pc:sldChg>
      <pc:sldChg chg="addSp delSp modSp add mod modTransition modAnim modNotes">
        <pc:chgData name="Richards, Hunter" userId="5d8be949-fc05-44ac-9ead-c5f9c22f9688" providerId="ADAL" clId="{3EC4D4D5-C150-4AD4-8B71-8DFB48E05F9E}" dt="2024-02-23T01:41:14.577" v="2943"/>
        <pc:sldMkLst>
          <pc:docMk/>
          <pc:sldMk cId="2040811933" sldId="274"/>
        </pc:sldMkLst>
        <pc:spChg chg="add mod">
          <ac:chgData name="Richards, Hunter" userId="5d8be949-fc05-44ac-9ead-c5f9c22f9688" providerId="ADAL" clId="{3EC4D4D5-C150-4AD4-8B71-8DFB48E05F9E}" dt="2024-02-19T03:10:39.383" v="2484" actId="14100"/>
          <ac:spMkLst>
            <pc:docMk/>
            <pc:sldMk cId="2040811933" sldId="274"/>
            <ac:spMk id="4" creationId="{8077DFAB-63AE-AC4B-3028-6018C17E725F}"/>
          </ac:spMkLst>
        </pc:spChg>
        <pc:spChg chg="mod">
          <ac:chgData name="Richards, Hunter" userId="5d8be949-fc05-44ac-9ead-c5f9c22f9688" providerId="ADAL" clId="{3EC4D4D5-C150-4AD4-8B71-8DFB48E05F9E}" dt="2024-02-19T00:56:19.831" v="1846"/>
          <ac:spMkLst>
            <pc:docMk/>
            <pc:sldMk cId="2040811933" sldId="274"/>
            <ac:spMk id="7" creationId="{FB64B27D-2FED-8A5C-800D-C23441BF3F13}"/>
          </ac:spMkLst>
        </pc:spChg>
        <pc:spChg chg="mod">
          <ac:chgData name="Richards, Hunter" userId="5d8be949-fc05-44ac-9ead-c5f9c22f9688" providerId="ADAL" clId="{3EC4D4D5-C150-4AD4-8B71-8DFB48E05F9E}" dt="2024-02-19T01:00:38.660" v="1944" actId="207"/>
          <ac:spMkLst>
            <pc:docMk/>
            <pc:sldMk cId="2040811933" sldId="274"/>
            <ac:spMk id="11" creationId="{E180C5AA-DC3F-2A96-A63F-CD872BC46A5C}"/>
          </ac:spMkLst>
        </pc:spChg>
        <pc:spChg chg="mod">
          <ac:chgData name="Richards, Hunter" userId="5d8be949-fc05-44ac-9ead-c5f9c22f9688" providerId="ADAL" clId="{3EC4D4D5-C150-4AD4-8B71-8DFB48E05F9E}" dt="2024-02-19T03:09:09.090" v="2449" actId="14100"/>
          <ac:spMkLst>
            <pc:docMk/>
            <pc:sldMk cId="2040811933" sldId="274"/>
            <ac:spMk id="195" creationId="{468680C6-9437-ED7F-3F3E-0DFCB0846FB7}"/>
          </ac:spMkLst>
        </pc:spChg>
        <pc:picChg chg="add mod">
          <ac:chgData name="Richards, Hunter" userId="5d8be949-fc05-44ac-9ead-c5f9c22f9688" providerId="ADAL" clId="{3EC4D4D5-C150-4AD4-8B71-8DFB48E05F9E}" dt="2024-02-19T01:05:56.153" v="1966" actId="1076"/>
          <ac:picMkLst>
            <pc:docMk/>
            <pc:sldMk cId="2040811933" sldId="274"/>
            <ac:picMk id="3" creationId="{47B50012-1C0C-D7AE-1FFF-F07C0CF137C0}"/>
          </ac:picMkLst>
        </pc:picChg>
        <pc:picChg chg="del">
          <ac:chgData name="Richards, Hunter" userId="5d8be949-fc05-44ac-9ead-c5f9c22f9688" providerId="ADAL" clId="{3EC4D4D5-C150-4AD4-8B71-8DFB48E05F9E}" dt="2024-02-19T01:05:36.517" v="1960" actId="478"/>
          <ac:picMkLst>
            <pc:docMk/>
            <pc:sldMk cId="2040811933" sldId="274"/>
            <ac:picMk id="9" creationId="{5F4E01A4-6BA8-4370-ABAC-FB4C4A701BED}"/>
          </ac:picMkLst>
        </pc:picChg>
        <pc:picChg chg="add del mod">
          <ac:chgData name="Richards, Hunter" userId="5d8be949-fc05-44ac-9ead-c5f9c22f9688" providerId="ADAL" clId="{3EC4D4D5-C150-4AD4-8B71-8DFB48E05F9E}" dt="2024-02-23T01:40:09.166" v="2936"/>
          <ac:picMkLst>
            <pc:docMk/>
            <pc:sldMk cId="2040811933" sldId="274"/>
            <ac:picMk id="15" creationId="{A7131B75-3580-13E2-0EA6-492D05669816}"/>
          </ac:picMkLst>
        </pc:picChg>
        <pc:picChg chg="add del mod ord">
          <ac:chgData name="Richards, Hunter" userId="5d8be949-fc05-44ac-9ead-c5f9c22f9688" providerId="ADAL" clId="{3EC4D4D5-C150-4AD4-8B71-8DFB48E05F9E}" dt="2024-02-23T01:40:21.837" v="2937"/>
          <ac:picMkLst>
            <pc:docMk/>
            <pc:sldMk cId="2040811933" sldId="274"/>
            <ac:picMk id="18" creationId="{38BEA1E9-980A-5D5A-AD9F-07F63DD76604}"/>
          </ac:picMkLst>
        </pc:picChg>
        <pc:picChg chg="add del mod">
          <ac:chgData name="Richards, Hunter" userId="5d8be949-fc05-44ac-9ead-c5f9c22f9688" providerId="ADAL" clId="{3EC4D4D5-C150-4AD4-8B71-8DFB48E05F9E}" dt="2024-02-23T01:40:24.137" v="2939"/>
          <ac:picMkLst>
            <pc:docMk/>
            <pc:sldMk cId="2040811933" sldId="274"/>
            <ac:picMk id="19" creationId="{32D0431B-B8C6-CABA-D712-F619EFA0DB83}"/>
          </ac:picMkLst>
        </pc:picChg>
        <pc:picChg chg="add del mod ord">
          <ac:chgData name="Richards, Hunter" userId="5d8be949-fc05-44ac-9ead-c5f9c22f9688" providerId="ADAL" clId="{3EC4D4D5-C150-4AD4-8B71-8DFB48E05F9E}" dt="2024-02-23T01:40:43.792" v="2940"/>
          <ac:picMkLst>
            <pc:docMk/>
            <pc:sldMk cId="2040811933" sldId="274"/>
            <ac:picMk id="22" creationId="{B9185BD8-39B1-785B-FBFB-9516070BFA22}"/>
          </ac:picMkLst>
        </pc:picChg>
        <pc:picChg chg="add del mod">
          <ac:chgData name="Richards, Hunter" userId="5d8be949-fc05-44ac-9ead-c5f9c22f9688" providerId="ADAL" clId="{3EC4D4D5-C150-4AD4-8B71-8DFB48E05F9E}" dt="2024-02-23T01:40:46.112" v="2942"/>
          <ac:picMkLst>
            <pc:docMk/>
            <pc:sldMk cId="2040811933" sldId="274"/>
            <ac:picMk id="23" creationId="{FBF55A48-3F7D-C691-3290-11EEB7E50C41}"/>
          </ac:picMkLst>
        </pc:picChg>
        <pc:picChg chg="add del mod ord">
          <ac:chgData name="Richards, Hunter" userId="5d8be949-fc05-44ac-9ead-c5f9c22f9688" providerId="ADAL" clId="{3EC4D4D5-C150-4AD4-8B71-8DFB48E05F9E}" dt="2024-02-23T01:41:14.577" v="2943"/>
          <ac:picMkLst>
            <pc:docMk/>
            <pc:sldMk cId="2040811933" sldId="274"/>
            <ac:picMk id="26" creationId="{3377121E-6FA8-59D0-4F3C-2C90E500897B}"/>
          </ac:picMkLst>
        </pc:picChg>
        <pc:picChg chg="add mod">
          <ac:chgData name="Richards, Hunter" userId="5d8be949-fc05-44ac-9ead-c5f9c22f9688" providerId="ADAL" clId="{3EC4D4D5-C150-4AD4-8B71-8DFB48E05F9E}" dt="2024-02-23T01:41:14.577" v="2943"/>
          <ac:picMkLst>
            <pc:docMk/>
            <pc:sldMk cId="2040811933" sldId="274"/>
            <ac:picMk id="27" creationId="{359796B7-D710-A6FE-3891-60646EA25189}"/>
          </ac:picMkLst>
        </pc:picChg>
      </pc:sldChg>
      <pc:sldChg chg="add del">
        <pc:chgData name="Richards, Hunter" userId="5d8be949-fc05-44ac-9ead-c5f9c22f9688" providerId="ADAL" clId="{3EC4D4D5-C150-4AD4-8B71-8DFB48E05F9E}" dt="2024-02-19T00:41:52.358" v="1816" actId="2696"/>
        <pc:sldMkLst>
          <pc:docMk/>
          <pc:sldMk cId="3712628217"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Today's presentation focuses on the Green Pace Security Policy, a comprehensive framework developed to standardize and strengthen software development practices against security threats.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55ECAC9-2F2E-49B6-64E2-CFDE2A0C7C0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58FD3A4-943D-561B-5D22-A4E2E2F23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8FA2C1F-4206-0729-84E4-F1D5DEB789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ClearErasesCollection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is a positive test aiming to confirm that the collection is emptied correctly after the clear operation. This test examines the state and integrity of the collection before and after clearing, ensuring the clear method resets any internal state to initial values and evaluates the collection's handling of subsequent operations post-clearance.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94443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B2589ED-6D17-5AAA-C6BD-A989D23C576A}"/>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E42A808F-F267-5C7C-1469-669FCC6B3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50EA11FC-5FC8-A374-774D-9A44BAADC8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This negative test,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AccessElementInEmptyCollectionThrowsException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ensures the collection's robustness by verifying that accessing an element in an empty collection throws a std::</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out_of_range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exception. It assesses the collection's error-handling capabilities across invalid access attempts, reinforcing the collection's defensive programming aspects.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520946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11709D5-EED3-D546-19C2-F66CCDE6441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3662345D-2330-900F-7C24-802FC72C08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64F71995-D4F2-180F-EE57-E5F806C9F1B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OutOfRangeExceptionOnInvalidAtAccess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 negative test, aims to ensure safety measures against out-of-bounds access are functioning as expected. This test includes scenarios with different invalid indices to provide a comprehensive validation of the collection's robustness in handling invalid access attempts, improving overall reliability and error handling.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94058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DevSecOps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environment, security tools are integrated throughout the development pipeline to ensure continuous security assurance. Tools for security requirements identification, threat modeling, and architecture analysis ensure that security considerations are integrated from the planning phase. Static and dynamic analysis tools, along with automated security testing solutions, identify vulnerabilities and security flaws early in the development lifecycle.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Security tools play a critical role at every stage of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DevSecOps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pipeline. From the initial assessment and planning stages, where security requirements and threat models are established, to the design phase, where security design tools and architecture analysis tools are utilized. During the build phase, compilers and static analysis tools scan code for vulnerabilities, ensuring secure code progression. The verify and test phase employs dynamic analysis tools and automated security testing solutions to identify runtime vulnerabilities.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Implementing security practices significantly reduces the risk of security breaches. Early detection and mitigation of security issues are more cost-effective than post-deployment remediation. However, immediate integration of security measures may require significant upfront investment in training and tooling.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Addressing gaps such as unclear policies on handling security incidents and the security of third-party components is crucial. Recommendations include adopting comprehensive incident response capabilities and managing the security of third-party components through regular vulnerability assessments and compliance checks.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Implementing enhanced security practices and automating security checks within the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DevSecOps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pipeline ensures a proactive approach to software security. Comprehensive unit testing and a focus on third-party component security are essential for mitigating risks and fostering a culture of security awareness.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Green Pace Developer's Security Policy establishes a secure framework for software development, emphasizing the importance of core security principles and specific coding standards for C/C++. Its inception is driven by the need to mitigate risks associated with software vulnerabilities, ensure data integrity, and comply with regulatory requirements. Defining rigorous practices for authentication, authorization, encryption, and coding supports a defense-in-depth strategy, layering multiple security measures to protect against threats.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Threats Matrix categorizes vulnerabilities based on their severity, likelihood, and priority. For instance, vulnerabilities like uninitialized variables are identified as critical concerns due to their high likelihood and severe consequences. This prioritization helps in focusing efforts on addressing the most significant risks to the system's security.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Ten guiding principles form the foundation of the security approach, each linked to specific coding standards. For example, the principle of "Validate Input Data" is supported by standards for string correctness and input validation. This systematic alignment between principles and standards ensures that coding practices effectively mitigate security risks. This connection underscores the comprehensive strategy to uphold security through detailed and targeted practices, ensuring that every principle is actionable and directly contributes to enhancing system security.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Coding standards like Data Type Integrity and Preventing SQL Injection guide developers in creating secure software. These standards are prioritized to mitigate the most significant risks first, emphasizing the prevention of common vulnerabilities such as buffer overflows, SQL injection, and improper memory management. By focusing on these priorities, the policy ensures that the development practices address the most impactful areas of software security.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Encryption is vital in protecting data across its lifecycle. Policies for encryption at rest, in flight, and in use ensure data remains inaccessible to unauthorized parties. These policies employ strong algorithms and secure key management practices, crucial for safeguarding data against unauthorized access.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Triple-A framework comprises Authentication, Authorization, and Accounting policies, crucial for controlling access and tracking activities within the system. This framework ensures that access is granted only to verified users and that their activities are logged, supporting both security and compliance.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8C4FBD7-E6ED-79B5-3223-A500AE6033C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B1A4C803-03AA-F63A-FAC1-E484609C70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03975894-EF91-F9E3-65FE-A58C246037E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unit test,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ResizeIncreasesCollection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is a positive test designed to verify that increasing a collection's size updates its size appropriately. This test ensures that the resize operation functions correctly, verifying the integrity and behavior correctness of the collection post-resize, including preserving existing elements and initializing new slots as expected.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3033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A475AB58-BED6-09F0-525F-4EE12D5358A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5576F64-633C-7840-669A-514C0224AB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4539A4A-3DDE-E9A5-EF14-6A7B19522B5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ResizeDecreasesCollection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another positive test, validates that reducing a collection's size effectively decreases it to a specified number. This test includes checks for the integrity of remaining data post-resize, ensuring data is not lost or altered, and evaluates the collection's behavior when resized to various sizes, ensuring consistency and reliability.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80112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11.m4a"/><Relationship Id="rId7" Type="http://schemas.openxmlformats.org/officeDocument/2006/relationships/image" Target="../media/image3.png"/><Relationship Id="rId2" Type="http://schemas.openxmlformats.org/officeDocument/2006/relationships/tags" Target="../tags/tag12.xml"/><Relationship Id="rId1" Type="http://schemas.openxmlformats.org/officeDocument/2006/relationships/themeOverride" Target="../theme/themeOverride1.x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audio" Target="../media/media11.m4a"/><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0.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hyperlink" Target="https://www.ftc.gov/business-guidance/resources/start-security-guide-business" TargetMode="External"/><Relationship Id="rId5" Type="http://schemas.openxmlformats.org/officeDocument/2006/relationships/hyperlink" Target="https://linfordco.com/blog/information-security-policies/" TargetMode="External"/><Relationship Id="rId4" Type="http://schemas.openxmlformats.org/officeDocument/2006/relationships/hyperlink" Target="https://doi.org/10.6028/NIST.SP.800-61r2"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Hunter Richards</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1" name="Audio 40">
            <a:hlinkClick r:id="" action="ppaction://media"/>
            <a:extLst>
              <a:ext uri="{FF2B5EF4-FFF2-40B4-BE49-F238E27FC236}">
                <a16:creationId xmlns:a16="http://schemas.microsoft.com/office/drawing/2014/main" id="{F7957A46-1CD9-8CC2-B164-7DFFDFA852A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04"/>
    </mc:Choice>
    <mc:Fallback>
      <p:transition spd="slow" advTm="13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par>
              <p:cTn/>
            </p:par>
            <p:audio isNarration="1">
              <p:cMediaNode vol="80000" showWhenStopped="0">
                <p:cTn id="8" fill="hold" display="0">
                  <p:stCondLst>
                    <p:cond delay="indefinite"/>
                  </p:stCondLst>
                  <p:endCondLst>
                    <p:cond evt="onStopAudio" delay="0">
                      <p:tgtEl>
                        <p:sldTgt/>
                      </p:tgtEl>
                    </p:cond>
                  </p:endCondLst>
                </p:cTn>
                <p:tgtEl>
                  <p:spTgt spid="4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A720725-8AB6-136D-A06B-6998B94D139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E305EEF4-A4CB-5BBA-45A8-0481A63B4378}"/>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err="1">
                <a:solidFill>
                  <a:schemeClr val="accent3"/>
                </a:solidFill>
              </a:rPr>
              <a:t>ClearErasesCollection</a:t>
            </a:r>
            <a:r>
              <a:rPr lang="en-US" sz="2400" dirty="0"/>
              <a:t> </a:t>
            </a:r>
            <a:endParaRPr sz="2400" dirty="0"/>
          </a:p>
        </p:txBody>
      </p:sp>
      <p:pic>
        <p:nvPicPr>
          <p:cNvPr id="197" name="Google Shape;197;g9504e29505_0_0" descr="Green Pace logo">
            <a:extLst>
              <a:ext uri="{FF2B5EF4-FFF2-40B4-BE49-F238E27FC236}">
                <a16:creationId xmlns:a16="http://schemas.microsoft.com/office/drawing/2014/main" id="{23C7585D-7935-7844-92E5-9284D96F47B5}"/>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98E24967-10DE-A978-8E0F-633B6F1644E2}"/>
              </a:ext>
            </a:extLst>
          </p:cNvPr>
          <p:cNvSpPr txBox="1"/>
          <p:nvPr/>
        </p:nvSpPr>
        <p:spPr>
          <a:xfrm>
            <a:off x="657497" y="2142539"/>
            <a:ext cx="5586548" cy="1323439"/>
          </a:xfrm>
          <a:prstGeom prst="rect">
            <a:avLst/>
          </a:prstGeom>
          <a:noFill/>
        </p:spPr>
        <p:txBody>
          <a:bodyPr wrap="square" rtlCol="0">
            <a:spAutoFit/>
          </a:bodyPr>
          <a:lstStyle/>
          <a:p>
            <a:r>
              <a:rPr lang="en-US" sz="1000" dirty="0">
                <a:solidFill>
                  <a:schemeClr val="bg1"/>
                </a:solidFill>
                <a:latin typeface="Consolas" panose="020B0609020204030204" pitchFamily="49" charset="0"/>
              </a:rPr>
              <a:t>TEST_F(</a:t>
            </a:r>
            <a:r>
              <a:rPr lang="en-US" sz="1000" dirty="0" err="1">
                <a:solidFill>
                  <a:schemeClr val="bg1"/>
                </a:solidFill>
                <a:latin typeface="Consolas" panose="020B0609020204030204" pitchFamily="49" charset="0"/>
              </a:rPr>
              <a:t>CollectionTest</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ClearErasesCollection</a:t>
            </a:r>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    // Add ten entries to the collection and then clear it.</a:t>
            </a:r>
          </a:p>
          <a:p>
            <a:r>
              <a:rPr lang="en-US" sz="1000" dirty="0">
                <a:solidFill>
                  <a:schemeClr val="bg1"/>
                </a:solidFill>
                <a:latin typeface="Consolas" panose="020B0609020204030204" pitchFamily="49" charset="0"/>
              </a:rPr>
              <a:t>    // Verify that the collection is empty after clearing.</a:t>
            </a:r>
          </a:p>
          <a:p>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add_entries</a:t>
            </a:r>
            <a:r>
              <a:rPr lang="en-US" sz="1000" dirty="0">
                <a:solidFill>
                  <a:schemeClr val="bg1"/>
                </a:solidFill>
                <a:latin typeface="Consolas" panose="020B0609020204030204" pitchFamily="49" charset="0"/>
              </a:rPr>
              <a:t>(10);</a:t>
            </a:r>
          </a:p>
          <a:p>
            <a:r>
              <a:rPr lang="en-US" sz="1000" dirty="0">
                <a:solidFill>
                  <a:schemeClr val="bg1"/>
                </a:solidFill>
                <a:latin typeface="Consolas" panose="020B0609020204030204" pitchFamily="49" charset="0"/>
              </a:rPr>
              <a:t>    collection-&gt;clear();</a:t>
            </a:r>
          </a:p>
          <a:p>
            <a:r>
              <a:rPr lang="en-US" sz="1000" dirty="0">
                <a:solidFill>
                  <a:schemeClr val="bg1"/>
                </a:solidFill>
                <a:latin typeface="Consolas" panose="020B0609020204030204" pitchFamily="49" charset="0"/>
              </a:rPr>
              <a:t>    ASSERT_TRUE(collection-&gt;empty());</a:t>
            </a:r>
          </a:p>
          <a:p>
            <a:r>
              <a:rPr lang="en-US" sz="1000" dirty="0">
                <a:solidFill>
                  <a:schemeClr val="bg1"/>
                </a:solidFill>
                <a:latin typeface="Consolas" panose="020B0609020204030204" pitchFamily="49" charset="0"/>
              </a:rPr>
              <a:t>}</a:t>
            </a:r>
          </a:p>
        </p:txBody>
      </p:sp>
      <p:sp>
        <p:nvSpPr>
          <p:cNvPr id="11" name="TextBox 10">
            <a:extLst>
              <a:ext uri="{FF2B5EF4-FFF2-40B4-BE49-F238E27FC236}">
                <a16:creationId xmlns:a16="http://schemas.microsoft.com/office/drawing/2014/main" id="{56B442F9-4200-C0D4-925C-0EBC513827D1}"/>
              </a:ext>
            </a:extLst>
          </p:cNvPr>
          <p:cNvSpPr txBox="1"/>
          <p:nvPr/>
        </p:nvSpPr>
        <p:spPr>
          <a:xfrm>
            <a:off x="6379028" y="1763791"/>
            <a:ext cx="4624252" cy="3754874"/>
          </a:xfrm>
          <a:prstGeom prst="rect">
            <a:avLst/>
          </a:prstGeom>
          <a:noFill/>
        </p:spPr>
        <p:txBody>
          <a:bodyPr wrap="square" rtlCol="0">
            <a:spAutoFit/>
          </a:bodyPr>
          <a:lstStyle/>
          <a:p>
            <a:r>
              <a:rPr lang="en-US" dirty="0">
                <a:solidFill>
                  <a:schemeClr val="bg1"/>
                </a:solidFill>
              </a:rPr>
              <a:t>The unit test, </a:t>
            </a:r>
            <a:r>
              <a:rPr lang="en-US" dirty="0" err="1">
                <a:solidFill>
                  <a:schemeClr val="accent3"/>
                </a:solidFill>
                <a:latin typeface="Consolas" panose="020B0609020204030204" pitchFamily="49" charset="0"/>
              </a:rPr>
              <a:t>ClearErasesCollection</a:t>
            </a:r>
            <a:r>
              <a:rPr lang="en-US" dirty="0">
                <a:solidFill>
                  <a:schemeClr val="bg1"/>
                </a:solidFill>
              </a:rPr>
              <a:t>, is a </a:t>
            </a:r>
            <a:r>
              <a:rPr lang="en-US" dirty="0">
                <a:solidFill>
                  <a:schemeClr val="accent4"/>
                </a:solidFill>
              </a:rPr>
              <a:t>positive</a:t>
            </a:r>
            <a:r>
              <a:rPr lang="en-US" dirty="0">
                <a:solidFill>
                  <a:schemeClr val="bg1"/>
                </a:solidFill>
              </a:rPr>
              <a:t> test which is part of the </a:t>
            </a:r>
            <a:r>
              <a:rPr lang="en-US" dirty="0" err="1">
                <a:solidFill>
                  <a:schemeClr val="bg1"/>
                </a:solidFill>
              </a:rPr>
              <a:t>CollectionTest</a:t>
            </a:r>
            <a:r>
              <a:rPr lang="en-US" dirty="0">
                <a:solidFill>
                  <a:schemeClr val="bg1"/>
                </a:solidFill>
              </a:rPr>
              <a:t> suite and aims to confirm that the collection is completely emptied after invoking the clear operation. It starts by populating the collection with ten entries, then clears the collection, and finally asserts that the collection is indeed empty. To enhance this test, it would be beneficial to include checks that verify the state and integrity of the collection before and after clearing, ensuring that the clear method not only empties the collection but also resets any internal state or counters to their initial values. Additionally, testing the behavior of the collection after clearing—such as attempting to add new entries and ensuring they are correctly handled—would provide a more comprehensive evaluation of the clear operation's effectiveness and the collection's robustness in handling subsequent operations post-clearance.</a:t>
            </a:r>
          </a:p>
        </p:txBody>
      </p:sp>
      <p:pic>
        <p:nvPicPr>
          <p:cNvPr id="3" name="Picture 2">
            <a:extLst>
              <a:ext uri="{FF2B5EF4-FFF2-40B4-BE49-F238E27FC236}">
                <a16:creationId xmlns:a16="http://schemas.microsoft.com/office/drawing/2014/main" id="{CAFE56F1-70A9-1B49-1928-F2E93B91FA8C}"/>
              </a:ext>
            </a:extLst>
          </p:cNvPr>
          <p:cNvPicPr>
            <a:picLocks noChangeAspect="1"/>
          </p:cNvPicPr>
          <p:nvPr/>
        </p:nvPicPr>
        <p:blipFill>
          <a:blip r:embed="rId7"/>
          <a:stretch>
            <a:fillRect/>
          </a:stretch>
        </p:blipFill>
        <p:spPr>
          <a:xfrm>
            <a:off x="657497" y="4079684"/>
            <a:ext cx="5258070" cy="361969"/>
          </a:xfrm>
          <a:prstGeom prst="rect">
            <a:avLst/>
          </a:prstGeom>
        </p:spPr>
      </p:pic>
      <p:sp>
        <p:nvSpPr>
          <p:cNvPr id="5" name="Google Shape;195;g9504e29505_0_0">
            <a:extLst>
              <a:ext uri="{FF2B5EF4-FFF2-40B4-BE49-F238E27FC236}">
                <a16:creationId xmlns:a16="http://schemas.microsoft.com/office/drawing/2014/main" id="{6DB0F4D0-C3EA-7B7F-7101-5BE7448E24D4}"/>
              </a:ext>
            </a:extLst>
          </p:cNvPr>
          <p:cNvSpPr txBox="1">
            <a:spLocks/>
          </p:cNvSpPr>
          <p:nvPr/>
        </p:nvSpPr>
        <p:spPr>
          <a:xfrm>
            <a:off x="2277290" y="261948"/>
            <a:ext cx="9228909" cy="92677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solidFill>
                  <a:schemeClr val="bg1"/>
                </a:solidFill>
              </a:rPr>
              <a:t>Unit Testing</a:t>
            </a:r>
          </a:p>
        </p:txBody>
      </p:sp>
      <p:pic>
        <p:nvPicPr>
          <p:cNvPr id="27" name="Audio 26">
            <a:hlinkClick r:id="" action="ppaction://media"/>
            <a:extLst>
              <a:ext uri="{FF2B5EF4-FFF2-40B4-BE49-F238E27FC236}">
                <a16:creationId xmlns:a16="http://schemas.microsoft.com/office/drawing/2014/main" id="{7BD71A2D-9C04-CDE8-B87C-E239F75621B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05088993"/>
      </p:ext>
    </p:extLst>
  </p:cSld>
  <p:clrMapOvr>
    <a:masterClrMapping/>
  </p:clrMapOvr>
  <mc:AlternateContent xmlns:mc="http://schemas.openxmlformats.org/markup-compatibility/2006">
    <mc:Choice xmlns:p14="http://schemas.microsoft.com/office/powerpoint/2010/main" Requires="p14">
      <p:transition spd="slow" p14:dur="2000" advTm="25078"/>
    </mc:Choice>
    <mc:Fallback>
      <p:transition spd="slow" advTm="25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
          <a:extLst>
            <a:ext uri="{FF2B5EF4-FFF2-40B4-BE49-F238E27FC236}">
              <a16:creationId xmlns:a16="http://schemas.microsoft.com/office/drawing/2014/main" id="{A42D3106-5777-2FB2-69A5-F6855165ED0F}"/>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FD47A5B6-3480-A718-B5AE-39CE5945BF57}"/>
              </a:ext>
            </a:extLst>
          </p:cNvPr>
          <p:cNvSpPr txBox="1">
            <a:spLocks noGrp="1"/>
          </p:cNvSpPr>
          <p:nvPr>
            <p:ph type="title"/>
          </p:nvPr>
        </p:nvSpPr>
        <p:spPr>
          <a:xfrm>
            <a:off x="757646" y="764373"/>
            <a:ext cx="10748554" cy="1293028"/>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err="1">
                <a:solidFill>
                  <a:schemeClr val="accent3"/>
                </a:solidFill>
              </a:rPr>
              <a:t>AccessElementinEmptyCollectionThrowsException</a:t>
            </a:r>
            <a:r>
              <a:rPr lang="en-US" sz="2400" dirty="0"/>
              <a:t> </a:t>
            </a:r>
            <a:endParaRPr sz="2400" dirty="0"/>
          </a:p>
        </p:txBody>
      </p:sp>
      <p:pic>
        <p:nvPicPr>
          <p:cNvPr id="197" name="Google Shape;197;g9504e29505_0_0" descr="Green Pace logo">
            <a:extLst>
              <a:ext uri="{FF2B5EF4-FFF2-40B4-BE49-F238E27FC236}">
                <a16:creationId xmlns:a16="http://schemas.microsoft.com/office/drawing/2014/main" id="{4E9F0610-41EF-84A4-26CE-E1663203EE59}"/>
              </a:ext>
            </a:extLst>
          </p:cNvPr>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A3FD01E1-7925-75F0-F093-AA43A05507AF}"/>
              </a:ext>
            </a:extLst>
          </p:cNvPr>
          <p:cNvSpPr txBox="1"/>
          <p:nvPr/>
        </p:nvSpPr>
        <p:spPr>
          <a:xfrm>
            <a:off x="657497" y="2142539"/>
            <a:ext cx="5586548" cy="1631216"/>
          </a:xfrm>
          <a:prstGeom prst="rect">
            <a:avLst/>
          </a:prstGeom>
          <a:noFill/>
        </p:spPr>
        <p:txBody>
          <a:bodyPr wrap="square" rtlCol="0">
            <a:spAutoFit/>
          </a:bodyPr>
          <a:lstStyle/>
          <a:p>
            <a:r>
              <a:rPr lang="en-US" sz="1000" dirty="0">
                <a:solidFill>
                  <a:schemeClr val="bg1"/>
                </a:solidFill>
                <a:latin typeface="Consolas" panose="020B0609020204030204" pitchFamily="49" charset="0"/>
              </a:rPr>
              <a:t>TEST_F(</a:t>
            </a:r>
            <a:r>
              <a:rPr lang="en-US" sz="1000" dirty="0" err="1">
                <a:solidFill>
                  <a:schemeClr val="bg1"/>
                </a:solidFill>
                <a:latin typeface="Consolas" panose="020B0609020204030204" pitchFamily="49" charset="0"/>
              </a:rPr>
              <a:t>CollectionTest</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AccessElementInEmptyCollectionThrowsException</a:t>
            </a:r>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    // Verify that the collection is initially empty.</a:t>
            </a:r>
          </a:p>
          <a:p>
            <a:r>
              <a:rPr lang="en-US" sz="1000" dirty="0">
                <a:solidFill>
                  <a:schemeClr val="bg1"/>
                </a:solidFill>
                <a:latin typeface="Consolas" panose="020B0609020204030204" pitchFamily="49" charset="0"/>
              </a:rPr>
              <a:t>    ASSERT_TRUE(collection-&gt;empty());</a:t>
            </a:r>
          </a:p>
          <a:p>
            <a:endParaRPr lang="en-US" sz="1000" dirty="0">
              <a:solidFill>
                <a:schemeClr val="bg1"/>
              </a:solidFill>
              <a:latin typeface="Consolas" panose="020B0609020204030204" pitchFamily="49" charset="0"/>
            </a:endParaRPr>
          </a:p>
          <a:p>
            <a:r>
              <a:rPr lang="en-US" sz="1000" dirty="0">
                <a:solidFill>
                  <a:schemeClr val="bg1"/>
                </a:solidFill>
                <a:latin typeface="Consolas" panose="020B0609020204030204" pitchFamily="49" charset="0"/>
              </a:rPr>
              <a:t>    // Attempt to access the first element in the empty collection.</a:t>
            </a:r>
          </a:p>
          <a:p>
            <a:r>
              <a:rPr lang="en-US" sz="1000" dirty="0">
                <a:solidFill>
                  <a:schemeClr val="bg1"/>
                </a:solidFill>
                <a:latin typeface="Consolas" panose="020B0609020204030204" pitchFamily="49" charset="0"/>
              </a:rPr>
              <a:t>    // This should throw a std::</a:t>
            </a:r>
            <a:r>
              <a:rPr lang="en-US" sz="1000" dirty="0" err="1">
                <a:solidFill>
                  <a:schemeClr val="bg1"/>
                </a:solidFill>
                <a:latin typeface="Consolas" panose="020B0609020204030204" pitchFamily="49" charset="0"/>
              </a:rPr>
              <a:t>out_of_range</a:t>
            </a:r>
            <a:r>
              <a:rPr lang="en-US" sz="1000" dirty="0">
                <a:solidFill>
                  <a:schemeClr val="bg1"/>
                </a:solidFill>
                <a:latin typeface="Consolas" panose="020B0609020204030204" pitchFamily="49" charset="0"/>
              </a:rPr>
              <a:t> exception since there are no elements in the collection.</a:t>
            </a:r>
          </a:p>
          <a:p>
            <a:r>
              <a:rPr lang="en-US" sz="1000" dirty="0">
                <a:solidFill>
                  <a:schemeClr val="bg1"/>
                </a:solidFill>
                <a:latin typeface="Consolas" panose="020B0609020204030204" pitchFamily="49" charset="0"/>
              </a:rPr>
              <a:t>    EXPECT_THROW(collection-&gt;at(0), std::</a:t>
            </a:r>
            <a:r>
              <a:rPr lang="en-US" sz="1000" dirty="0" err="1">
                <a:solidFill>
                  <a:schemeClr val="bg1"/>
                </a:solidFill>
                <a:latin typeface="Consolas" panose="020B0609020204030204" pitchFamily="49" charset="0"/>
              </a:rPr>
              <a:t>out_of_range</a:t>
            </a:r>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a:t>
            </a:r>
          </a:p>
        </p:txBody>
      </p:sp>
      <p:sp>
        <p:nvSpPr>
          <p:cNvPr id="11" name="TextBox 10">
            <a:extLst>
              <a:ext uri="{FF2B5EF4-FFF2-40B4-BE49-F238E27FC236}">
                <a16:creationId xmlns:a16="http://schemas.microsoft.com/office/drawing/2014/main" id="{1E363B87-7733-3A0E-14E9-8351AE49039E}"/>
              </a:ext>
            </a:extLst>
          </p:cNvPr>
          <p:cNvSpPr txBox="1"/>
          <p:nvPr/>
        </p:nvSpPr>
        <p:spPr>
          <a:xfrm>
            <a:off x="6377091" y="1763791"/>
            <a:ext cx="4706983" cy="4185761"/>
          </a:xfrm>
          <a:prstGeom prst="rect">
            <a:avLst/>
          </a:prstGeom>
          <a:noFill/>
        </p:spPr>
        <p:txBody>
          <a:bodyPr wrap="square" rtlCol="0">
            <a:spAutoFit/>
          </a:bodyPr>
          <a:lstStyle/>
          <a:p>
            <a:r>
              <a:rPr lang="en-US" dirty="0">
                <a:solidFill>
                  <a:schemeClr val="bg1"/>
                </a:solidFill>
              </a:rPr>
              <a:t>This </a:t>
            </a:r>
            <a:r>
              <a:rPr lang="en-US" dirty="0">
                <a:solidFill>
                  <a:schemeClr val="accent1">
                    <a:lumMod val="75000"/>
                  </a:schemeClr>
                </a:solidFill>
              </a:rPr>
              <a:t>negative</a:t>
            </a:r>
            <a:r>
              <a:rPr lang="en-US" dirty="0">
                <a:solidFill>
                  <a:schemeClr val="bg1"/>
                </a:solidFill>
              </a:rPr>
              <a:t> unit test, named </a:t>
            </a:r>
            <a:r>
              <a:rPr lang="en-US" dirty="0" err="1">
                <a:solidFill>
                  <a:schemeClr val="accent3"/>
                </a:solidFill>
                <a:latin typeface="Consolas" panose="020B0609020204030204" pitchFamily="49" charset="0"/>
              </a:rPr>
              <a:t>AccessElementInEmptyCollectionThrowsException</a:t>
            </a:r>
            <a:r>
              <a:rPr lang="en-US" dirty="0">
                <a:solidFill>
                  <a:schemeClr val="bg1"/>
                </a:solidFill>
              </a:rPr>
              <a:t>, is a part of the </a:t>
            </a:r>
            <a:r>
              <a:rPr lang="en-US" dirty="0" err="1">
                <a:solidFill>
                  <a:schemeClr val="bg1"/>
                </a:solidFill>
              </a:rPr>
              <a:t>CollectionTest</a:t>
            </a:r>
            <a:r>
              <a:rPr lang="en-US" dirty="0">
                <a:solidFill>
                  <a:schemeClr val="bg1"/>
                </a:solidFill>
              </a:rPr>
              <a:t> suite and aims to ensure the robustness of the collection by verifying that attempting to access an element in an empty collection correctly throws a std::</a:t>
            </a:r>
            <a:r>
              <a:rPr lang="en-US" dirty="0" err="1">
                <a:solidFill>
                  <a:schemeClr val="bg1"/>
                </a:solidFill>
              </a:rPr>
              <a:t>out_of_range</a:t>
            </a:r>
            <a:r>
              <a:rPr lang="en-US" dirty="0">
                <a:solidFill>
                  <a:schemeClr val="bg1"/>
                </a:solidFill>
              </a:rPr>
              <a:t> exception. It begins by asserting the collection's emptiness, then proceeds to trigger the expected exception by accessing the first element of this empty collection. To advance this test further, additional validations could be introduced to cover a broader range of exception-triggering scenarios, such as accessing elements with negative indices or indices beyond the upper bounds of a populated collection. This would help in thoroughly assessing the collection's error-handling capabilities across a wider array of invalid access attempts, further solidifying the collection's defensive programming aspects and ensuring its behavior remains predictable under erroneous conditions.</a:t>
            </a:r>
          </a:p>
        </p:txBody>
      </p:sp>
      <p:pic>
        <p:nvPicPr>
          <p:cNvPr id="3" name="Picture 2">
            <a:extLst>
              <a:ext uri="{FF2B5EF4-FFF2-40B4-BE49-F238E27FC236}">
                <a16:creationId xmlns:a16="http://schemas.microsoft.com/office/drawing/2014/main" id="{616A1853-0E53-51C6-55D9-3CE80649515E}"/>
              </a:ext>
            </a:extLst>
          </p:cNvPr>
          <p:cNvPicPr>
            <a:picLocks noChangeAspect="1"/>
          </p:cNvPicPr>
          <p:nvPr/>
        </p:nvPicPr>
        <p:blipFill>
          <a:blip r:embed="rId8"/>
          <a:stretch>
            <a:fillRect/>
          </a:stretch>
        </p:blipFill>
        <p:spPr>
          <a:xfrm>
            <a:off x="686768" y="4068617"/>
            <a:ext cx="5623800" cy="273482"/>
          </a:xfrm>
          <a:prstGeom prst="rect">
            <a:avLst/>
          </a:prstGeom>
        </p:spPr>
      </p:pic>
      <p:sp>
        <p:nvSpPr>
          <p:cNvPr id="5" name="Google Shape;195;g9504e29505_0_0">
            <a:extLst>
              <a:ext uri="{FF2B5EF4-FFF2-40B4-BE49-F238E27FC236}">
                <a16:creationId xmlns:a16="http://schemas.microsoft.com/office/drawing/2014/main" id="{061BCA87-4734-8800-5EA0-244FBC7A1AF2}"/>
              </a:ext>
            </a:extLst>
          </p:cNvPr>
          <p:cNvSpPr txBox="1">
            <a:spLocks/>
          </p:cNvSpPr>
          <p:nvPr/>
        </p:nvSpPr>
        <p:spPr>
          <a:xfrm>
            <a:off x="2277290" y="261948"/>
            <a:ext cx="9228909" cy="92677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solidFill>
                  <a:schemeClr val="bg1"/>
                </a:solidFill>
              </a:rPr>
              <a:t>Unit Testing</a:t>
            </a:r>
          </a:p>
        </p:txBody>
      </p:sp>
      <p:pic>
        <p:nvPicPr>
          <p:cNvPr id="35" name="Audio 34">
            <a:hlinkClick r:id="" action="ppaction://media"/>
            <a:extLst>
              <a:ext uri="{FF2B5EF4-FFF2-40B4-BE49-F238E27FC236}">
                <a16:creationId xmlns:a16="http://schemas.microsoft.com/office/drawing/2014/main" id="{EC82F1DE-D29F-1898-E785-6E6B2B8F2A0F}"/>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203125" t="-203125" r="-203125" b="-203125"/>
          <a:stretch>
            <a:fillRect/>
          </a:stretch>
        </p:blipFill>
        <p:spPr>
          <a:xfrm>
            <a:off x="10052304" y="4718304"/>
            <a:ext cx="2057400" cy="2057400"/>
          </a:xfrm>
          <a:prstGeom prst="ellipse">
            <a:avLst/>
          </a:prstGeom>
        </p:spPr>
      </p:pic>
    </p:spTree>
    <p:custDataLst>
      <p:tags r:id="rId2"/>
    </p:custDataLst>
    <p:extLst>
      <p:ext uri="{BB962C8B-B14F-4D97-AF65-F5344CB8AC3E}">
        <p14:creationId xmlns:p14="http://schemas.microsoft.com/office/powerpoint/2010/main" val="409784661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5142"/>
    </mc:Choice>
    <mc:Fallback>
      <p:transition spd="slow" advTm="25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D1A34ED-7CD5-FCB3-A6F5-9F8508204A8D}"/>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68680C6-9437-ED7F-3F3E-0DFCB0846FB7}"/>
              </a:ext>
            </a:extLst>
          </p:cNvPr>
          <p:cNvSpPr txBox="1">
            <a:spLocks noGrp="1"/>
          </p:cNvSpPr>
          <p:nvPr>
            <p:ph type="title"/>
          </p:nvPr>
        </p:nvSpPr>
        <p:spPr>
          <a:xfrm>
            <a:off x="2277291" y="764373"/>
            <a:ext cx="9228909"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err="1">
                <a:solidFill>
                  <a:schemeClr val="accent3"/>
                </a:solidFill>
              </a:rPr>
              <a:t>OutOfRangeExceptionOnInvalidAtAccess</a:t>
            </a:r>
            <a:r>
              <a:rPr lang="en-US" sz="2400" dirty="0"/>
              <a:t> </a:t>
            </a:r>
            <a:endParaRPr sz="2400" dirty="0"/>
          </a:p>
        </p:txBody>
      </p:sp>
      <p:pic>
        <p:nvPicPr>
          <p:cNvPr id="197" name="Google Shape;197;g9504e29505_0_0" descr="Green Pace logo">
            <a:extLst>
              <a:ext uri="{FF2B5EF4-FFF2-40B4-BE49-F238E27FC236}">
                <a16:creationId xmlns:a16="http://schemas.microsoft.com/office/drawing/2014/main" id="{00910E89-65E9-1E66-75B0-D55FAFBD8D9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FB64B27D-2FED-8A5C-800D-C23441BF3F13}"/>
              </a:ext>
            </a:extLst>
          </p:cNvPr>
          <p:cNvSpPr txBox="1"/>
          <p:nvPr/>
        </p:nvSpPr>
        <p:spPr>
          <a:xfrm>
            <a:off x="657497" y="2142539"/>
            <a:ext cx="5586548" cy="1169551"/>
          </a:xfrm>
          <a:prstGeom prst="rect">
            <a:avLst/>
          </a:prstGeom>
          <a:noFill/>
        </p:spPr>
        <p:txBody>
          <a:bodyPr wrap="square" rtlCol="0">
            <a:spAutoFit/>
          </a:bodyPr>
          <a:lstStyle/>
          <a:p>
            <a:r>
              <a:rPr lang="en-US" sz="1000" dirty="0">
                <a:solidFill>
                  <a:schemeClr val="bg1"/>
                </a:solidFill>
                <a:latin typeface="Consolas" panose="020B0609020204030204" pitchFamily="49" charset="0"/>
              </a:rPr>
              <a:t>TEST_F(</a:t>
            </a:r>
            <a:r>
              <a:rPr lang="en-US" sz="1000" dirty="0" err="1">
                <a:solidFill>
                  <a:schemeClr val="bg1"/>
                </a:solidFill>
                <a:latin typeface="Consolas" panose="020B0609020204030204" pitchFamily="49" charset="0"/>
              </a:rPr>
              <a:t>CollectionTest</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OutOfRangeExceptionOnInvalidAtAccess</a:t>
            </a:r>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    // Verify that accessing an element at an invalid index (1) in an empty collection</a:t>
            </a:r>
          </a:p>
          <a:p>
            <a:r>
              <a:rPr lang="en-US" sz="1000" dirty="0">
                <a:solidFill>
                  <a:schemeClr val="bg1"/>
                </a:solidFill>
                <a:latin typeface="Consolas" panose="020B0609020204030204" pitchFamily="49" charset="0"/>
              </a:rPr>
              <a:t>    // throws an </a:t>
            </a:r>
            <a:r>
              <a:rPr lang="en-US" sz="1000" dirty="0" err="1">
                <a:solidFill>
                  <a:schemeClr val="bg1"/>
                </a:solidFill>
                <a:latin typeface="Consolas" panose="020B0609020204030204" pitchFamily="49" charset="0"/>
              </a:rPr>
              <a:t>out_of_range</a:t>
            </a:r>
            <a:r>
              <a:rPr lang="en-US" sz="1000" dirty="0">
                <a:solidFill>
                  <a:schemeClr val="bg1"/>
                </a:solidFill>
                <a:latin typeface="Consolas" panose="020B0609020204030204" pitchFamily="49" charset="0"/>
              </a:rPr>
              <a:t> exception.</a:t>
            </a:r>
          </a:p>
          <a:p>
            <a:r>
              <a:rPr lang="en-US" sz="1000" dirty="0">
                <a:solidFill>
                  <a:schemeClr val="bg1"/>
                </a:solidFill>
                <a:latin typeface="Consolas" panose="020B0609020204030204" pitchFamily="49" charset="0"/>
              </a:rPr>
              <a:t>    EXPECT_THROW(collection-&gt;at(1), std::</a:t>
            </a:r>
            <a:r>
              <a:rPr lang="en-US" sz="1000" dirty="0" err="1">
                <a:solidFill>
                  <a:schemeClr val="bg1"/>
                </a:solidFill>
                <a:latin typeface="Consolas" panose="020B0609020204030204" pitchFamily="49" charset="0"/>
              </a:rPr>
              <a:t>out_of_range</a:t>
            </a:r>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a:t>
            </a:r>
          </a:p>
        </p:txBody>
      </p:sp>
      <p:sp>
        <p:nvSpPr>
          <p:cNvPr id="11" name="TextBox 10">
            <a:extLst>
              <a:ext uri="{FF2B5EF4-FFF2-40B4-BE49-F238E27FC236}">
                <a16:creationId xmlns:a16="http://schemas.microsoft.com/office/drawing/2014/main" id="{E180C5AA-DC3F-2A96-A63F-CD872BC46A5C}"/>
              </a:ext>
            </a:extLst>
          </p:cNvPr>
          <p:cNvSpPr txBox="1"/>
          <p:nvPr/>
        </p:nvSpPr>
        <p:spPr>
          <a:xfrm>
            <a:off x="6696891" y="1763791"/>
            <a:ext cx="4334931" cy="4185761"/>
          </a:xfrm>
          <a:prstGeom prst="rect">
            <a:avLst/>
          </a:prstGeom>
          <a:noFill/>
        </p:spPr>
        <p:txBody>
          <a:bodyPr wrap="square" rtlCol="0">
            <a:spAutoFit/>
          </a:bodyPr>
          <a:lstStyle/>
          <a:p>
            <a:r>
              <a:rPr lang="en-US" dirty="0">
                <a:solidFill>
                  <a:schemeClr val="bg1"/>
                </a:solidFill>
              </a:rPr>
              <a:t>This unit test, named </a:t>
            </a:r>
            <a:r>
              <a:rPr lang="en-US" dirty="0" err="1">
                <a:solidFill>
                  <a:schemeClr val="accent3"/>
                </a:solidFill>
                <a:latin typeface="Consolas" panose="020B0609020204030204" pitchFamily="49" charset="0"/>
              </a:rPr>
              <a:t>OutOfRangeExceptionOnInvalidAtAccess</a:t>
            </a:r>
            <a:r>
              <a:rPr lang="en-US" dirty="0">
                <a:solidFill>
                  <a:schemeClr val="bg1"/>
                </a:solidFill>
              </a:rPr>
              <a:t>, is a </a:t>
            </a:r>
            <a:r>
              <a:rPr lang="en-US" dirty="0">
                <a:solidFill>
                  <a:schemeClr val="accent1">
                    <a:lumMod val="75000"/>
                  </a:schemeClr>
                </a:solidFill>
              </a:rPr>
              <a:t>negative</a:t>
            </a:r>
            <a:r>
              <a:rPr lang="en-US" dirty="0">
                <a:solidFill>
                  <a:schemeClr val="bg1"/>
                </a:solidFill>
              </a:rPr>
              <a:t> test within the </a:t>
            </a:r>
            <a:r>
              <a:rPr lang="en-US" dirty="0" err="1">
                <a:solidFill>
                  <a:schemeClr val="bg1"/>
                </a:solidFill>
              </a:rPr>
              <a:t>CollectionTest</a:t>
            </a:r>
            <a:r>
              <a:rPr lang="en-US" dirty="0">
                <a:solidFill>
                  <a:schemeClr val="bg1"/>
                </a:solidFill>
              </a:rPr>
              <a:t> suite, aiming to verify that an attempt to access an element at an invalid index (1) in an empty collection correctly throws a std::</a:t>
            </a:r>
            <a:r>
              <a:rPr lang="en-US" dirty="0" err="1">
                <a:solidFill>
                  <a:schemeClr val="bg1"/>
                </a:solidFill>
              </a:rPr>
              <a:t>out_of_range</a:t>
            </a:r>
            <a:r>
              <a:rPr lang="en-US" dirty="0">
                <a:solidFill>
                  <a:schemeClr val="bg1"/>
                </a:solidFill>
              </a:rPr>
              <a:t> exception. This ensures the collection's safety measures against out-of-bounds access are functioning as expected. To enhance this test further, it would be beneficial to include additional scenarios covering different invalid indices, such as negative indices or indices far beyond the current size bounds. Moreover, testing the behavior with collections of various sizes (not just empty) to ensure consistent exception throwing across different states of the collection could provide a more comprehensive validation of the collection's robustness in handling invalid access attempts, thereby improving the overall reliability and error handling of the collection implementation.</a:t>
            </a:r>
          </a:p>
        </p:txBody>
      </p:sp>
      <p:pic>
        <p:nvPicPr>
          <p:cNvPr id="3" name="Picture 2">
            <a:extLst>
              <a:ext uri="{FF2B5EF4-FFF2-40B4-BE49-F238E27FC236}">
                <a16:creationId xmlns:a16="http://schemas.microsoft.com/office/drawing/2014/main" id="{47B50012-1C0C-D7AE-1FFF-F07C0CF137C0}"/>
              </a:ext>
            </a:extLst>
          </p:cNvPr>
          <p:cNvPicPr>
            <a:picLocks noChangeAspect="1"/>
          </p:cNvPicPr>
          <p:nvPr/>
        </p:nvPicPr>
        <p:blipFill>
          <a:blip r:embed="rId7"/>
          <a:stretch>
            <a:fillRect/>
          </a:stretch>
        </p:blipFill>
        <p:spPr>
          <a:xfrm>
            <a:off x="729814" y="3775246"/>
            <a:ext cx="5439965" cy="330845"/>
          </a:xfrm>
          <a:prstGeom prst="rect">
            <a:avLst/>
          </a:prstGeom>
        </p:spPr>
      </p:pic>
      <p:sp>
        <p:nvSpPr>
          <p:cNvPr id="4" name="Google Shape;195;g9504e29505_0_0">
            <a:extLst>
              <a:ext uri="{FF2B5EF4-FFF2-40B4-BE49-F238E27FC236}">
                <a16:creationId xmlns:a16="http://schemas.microsoft.com/office/drawing/2014/main" id="{8077DFAB-63AE-AC4B-3028-6018C17E725F}"/>
              </a:ext>
            </a:extLst>
          </p:cNvPr>
          <p:cNvSpPr txBox="1">
            <a:spLocks/>
          </p:cNvSpPr>
          <p:nvPr/>
        </p:nvSpPr>
        <p:spPr>
          <a:xfrm>
            <a:off x="2277290" y="261948"/>
            <a:ext cx="9228909" cy="92677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solidFill>
                  <a:schemeClr val="bg1"/>
                </a:solidFill>
              </a:rPr>
              <a:t>Unit Testing</a:t>
            </a:r>
          </a:p>
        </p:txBody>
      </p:sp>
      <p:pic>
        <p:nvPicPr>
          <p:cNvPr id="27" name="Audio 26">
            <a:hlinkClick r:id="" action="ppaction://media"/>
            <a:extLst>
              <a:ext uri="{FF2B5EF4-FFF2-40B4-BE49-F238E27FC236}">
                <a16:creationId xmlns:a16="http://schemas.microsoft.com/office/drawing/2014/main" id="{359796B7-D710-A6FE-3891-60646EA2518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40811933"/>
      </p:ext>
    </p:extLst>
  </p:cSld>
  <p:clrMapOvr>
    <a:masterClrMapping/>
  </p:clrMapOvr>
  <mc:AlternateContent xmlns:mc="http://schemas.openxmlformats.org/markup-compatibility/2006">
    <mc:Choice xmlns:p14="http://schemas.microsoft.com/office/powerpoint/2010/main" Requires="p14">
      <p:transition spd="slow" p14:dur="2000" advTm="25293"/>
    </mc:Choice>
    <mc:Fallback>
      <p:transition spd="slow" advTm="25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5202774" y="511824"/>
            <a:ext cx="6324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1793967" y="1650273"/>
            <a:ext cx="8508274" cy="4486897"/>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0" name="Audio 39">
            <a:hlinkClick r:id="" action="ppaction://media"/>
            <a:extLst>
              <a:ext uri="{FF2B5EF4-FFF2-40B4-BE49-F238E27FC236}">
                <a16:creationId xmlns:a16="http://schemas.microsoft.com/office/drawing/2014/main" id="{354B6EA2-233C-7FF9-9E26-4FCBCDF1CF2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210"/>
    </mc:Choice>
    <mc:Fallback>
      <p:transition spd="slow" advTm="31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461555" y="1821308"/>
            <a:ext cx="10931434" cy="4272319"/>
          </a:xfrm>
          <a:prstGeom prst="rect">
            <a:avLst/>
          </a:prstGeom>
          <a:noFill/>
          <a:ln>
            <a:noFill/>
          </a:ln>
        </p:spPr>
        <p:txBody>
          <a:bodyPr spcFirstLastPara="1" wrap="square" lIns="91425" tIns="45700" rIns="91425" bIns="45700" anchor="t" anchorCtr="0">
            <a:normAutofit fontScale="62500" lnSpcReduction="20000"/>
          </a:bodyPr>
          <a:lstStyle/>
          <a:p>
            <a:pPr marL="0" indent="0">
              <a:spcBef>
                <a:spcPts val="200"/>
              </a:spcBef>
              <a:spcAft>
                <a:spcPts val="200"/>
              </a:spcAft>
              <a:buFont typeface="Arial"/>
              <a:buNone/>
            </a:pPr>
            <a:r>
              <a:rPr lang="en-US" sz="2600" b="1" dirty="0"/>
              <a:t>In the Green Pace </a:t>
            </a:r>
            <a:r>
              <a:rPr lang="en-US" sz="2600" b="1" dirty="0" err="1"/>
              <a:t>DevSecOps</a:t>
            </a:r>
            <a:r>
              <a:rPr lang="en-US" sz="2600" b="1" dirty="0"/>
              <a:t> environment, security tools are integrated throughout the </a:t>
            </a:r>
            <a:r>
              <a:rPr lang="en-US" sz="2600" b="1" dirty="0" err="1"/>
              <a:t>DevSecOps</a:t>
            </a:r>
            <a:r>
              <a:rPr lang="en-US" sz="2600" b="1" dirty="0"/>
              <a:t> pipeline within the pre-production and production phases to ensure continuous security assurance and compliance with the established security guidelines.</a:t>
            </a:r>
          </a:p>
          <a:p>
            <a:pPr marL="685800" indent="0">
              <a:spcBef>
                <a:spcPts val="0"/>
              </a:spcBef>
              <a:buFont typeface="Arial"/>
              <a:buNone/>
            </a:pPr>
            <a:endParaRPr lang="en-US" sz="1600" dirty="0"/>
          </a:p>
          <a:p>
            <a:pPr marL="274320" indent="-171450">
              <a:spcBef>
                <a:spcPts val="300"/>
              </a:spcBef>
              <a:spcAft>
                <a:spcPts val="300"/>
              </a:spcAft>
              <a:buFont typeface="Wingdings" panose="05000000000000000000" pitchFamily="2" charset="2"/>
              <a:buChar char="§"/>
            </a:pPr>
            <a:r>
              <a:rPr lang="en-US" sz="2600" b="1" dirty="0">
                <a:solidFill>
                  <a:srgbClr val="FFFF00"/>
                </a:solidFill>
              </a:rPr>
              <a:t>Assess and Plan: </a:t>
            </a:r>
            <a:r>
              <a:rPr lang="en-US" sz="2000" dirty="0"/>
              <a:t>Security requirements and threat models are identified, serving as a foundation for the security tools and practices to be implemented throughout the development lifecycle.</a:t>
            </a:r>
          </a:p>
          <a:p>
            <a:pPr marL="274320" indent="-171450">
              <a:spcBef>
                <a:spcPts val="300"/>
              </a:spcBef>
              <a:spcAft>
                <a:spcPts val="300"/>
              </a:spcAft>
              <a:buFont typeface="Wingdings" panose="05000000000000000000" pitchFamily="2" charset="2"/>
              <a:buChar char="§"/>
            </a:pPr>
            <a:r>
              <a:rPr lang="en-US" sz="2600" b="1" dirty="0">
                <a:solidFill>
                  <a:srgbClr val="FFFF00"/>
                </a:solidFill>
              </a:rPr>
              <a:t>Design: </a:t>
            </a:r>
            <a:r>
              <a:rPr lang="en-US" sz="2000" dirty="0"/>
              <a:t>Security design tools, such as threat modeling software and architecture analysis tools, are utilized to ensure that security considerations are integrated into the system's architecture from the outset.</a:t>
            </a:r>
          </a:p>
          <a:p>
            <a:pPr marL="274320" indent="-171450">
              <a:spcBef>
                <a:spcPts val="300"/>
              </a:spcBef>
              <a:spcAft>
                <a:spcPts val="300"/>
              </a:spcAft>
              <a:buFont typeface="Wingdings" panose="05000000000000000000" pitchFamily="2" charset="2"/>
              <a:buChar char="§"/>
            </a:pPr>
            <a:r>
              <a:rPr lang="en-US" sz="2600" b="1" dirty="0">
                <a:solidFill>
                  <a:srgbClr val="FFFF00"/>
                </a:solidFill>
              </a:rPr>
              <a:t>Build: </a:t>
            </a:r>
            <a:r>
              <a:rPr lang="en-US" sz="2000" dirty="0"/>
              <a:t>The compiler, along with static analysis tools, is used to scan the code for security vulnerabilities and coding standard compliance, ensuring that only secure code progresses to the next stage.</a:t>
            </a:r>
          </a:p>
          <a:p>
            <a:pPr marL="274320" indent="-171450">
              <a:spcBef>
                <a:spcPts val="300"/>
              </a:spcBef>
              <a:spcAft>
                <a:spcPts val="300"/>
              </a:spcAft>
              <a:buFont typeface="Wingdings" panose="05000000000000000000" pitchFamily="2" charset="2"/>
              <a:buChar char="§"/>
            </a:pPr>
            <a:r>
              <a:rPr lang="en-US" sz="2600" b="1" dirty="0">
                <a:solidFill>
                  <a:srgbClr val="FFFF00"/>
                </a:solidFill>
              </a:rPr>
              <a:t>Verify and Test: </a:t>
            </a:r>
            <a:r>
              <a:rPr lang="en-US" sz="2000" dirty="0"/>
              <a:t>Dynamic analysis tools and automated security testing solutions, including fuzzing and penetration testing tools, are employed to identify runtime vulnerabilities and security flaws before the application moves into production.</a:t>
            </a:r>
          </a:p>
          <a:p>
            <a:pPr marL="274320" indent="-171450">
              <a:spcBef>
                <a:spcPts val="300"/>
              </a:spcBef>
              <a:spcAft>
                <a:spcPts val="300"/>
              </a:spcAft>
              <a:buFont typeface="Wingdings" panose="05000000000000000000" pitchFamily="2" charset="2"/>
              <a:buChar char="§"/>
            </a:pPr>
            <a:r>
              <a:rPr lang="en-US" sz="2600" b="1" dirty="0">
                <a:solidFill>
                  <a:srgbClr val="FFFF00"/>
                </a:solidFill>
              </a:rPr>
              <a:t>Transition and Health Check: </a:t>
            </a:r>
            <a:r>
              <a:rPr lang="en-US" sz="2000" dirty="0"/>
              <a:t>Automated security configuration management tools are applied to verify that the production environment is securely configured and ready to receive the new or updated application.</a:t>
            </a:r>
          </a:p>
          <a:p>
            <a:pPr marL="274320" indent="-171450">
              <a:spcBef>
                <a:spcPts val="300"/>
              </a:spcBef>
              <a:spcAft>
                <a:spcPts val="300"/>
              </a:spcAft>
              <a:buFont typeface="Wingdings" panose="05000000000000000000" pitchFamily="2" charset="2"/>
              <a:buChar char="§"/>
            </a:pPr>
            <a:r>
              <a:rPr lang="en-US" sz="2600" b="1" dirty="0">
                <a:solidFill>
                  <a:srgbClr val="FFFF00"/>
                </a:solidFill>
              </a:rPr>
              <a:t>Monitor and Detect: </a:t>
            </a:r>
            <a:r>
              <a:rPr lang="en-US" sz="2000" dirty="0"/>
              <a:t>In the production phase, continuous monitoring tools are deployed to detect real-time security threats, anomalies, and potential breaches, ensuring ongoing vigilance.</a:t>
            </a:r>
          </a:p>
          <a:p>
            <a:pPr marL="274320" indent="-171450">
              <a:spcBef>
                <a:spcPts val="300"/>
              </a:spcBef>
              <a:spcAft>
                <a:spcPts val="300"/>
              </a:spcAft>
              <a:buFont typeface="Wingdings" panose="05000000000000000000" pitchFamily="2" charset="2"/>
              <a:buChar char="§"/>
            </a:pPr>
            <a:r>
              <a:rPr lang="en-US" sz="2600" b="1" dirty="0">
                <a:solidFill>
                  <a:srgbClr val="FFFF00"/>
                </a:solidFill>
              </a:rPr>
              <a:t>Respond: </a:t>
            </a:r>
            <a:r>
              <a:rPr lang="en-US" sz="2000" dirty="0"/>
              <a:t>Automated incident response tools and playbooks are activated upon detection of security incidents to quickly mitigate threats and minimize impact.</a:t>
            </a:r>
          </a:p>
          <a:p>
            <a:pPr marL="274320" indent="-171450">
              <a:spcBef>
                <a:spcPts val="300"/>
              </a:spcBef>
              <a:spcAft>
                <a:spcPts val="300"/>
              </a:spcAft>
              <a:buFont typeface="Wingdings" panose="05000000000000000000" pitchFamily="2" charset="2"/>
              <a:buChar char="§"/>
            </a:pPr>
            <a:r>
              <a:rPr lang="en-US" sz="2600" b="1" dirty="0">
                <a:solidFill>
                  <a:srgbClr val="FFFF00"/>
                </a:solidFill>
              </a:rPr>
              <a:t>Maintain and Stabilize: </a:t>
            </a:r>
            <a:r>
              <a:rPr lang="en-US" sz="2000" dirty="0"/>
              <a:t>Security patch management and vulnerability assessment tools are continuously run to ensure that the application and its environment remain secure against emerging threats, with feedback loops informing the pre-production phase for future iterations.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4" name="Audio 33">
            <a:hlinkClick r:id="" action="ppaction://media"/>
            <a:extLst>
              <a:ext uri="{FF2B5EF4-FFF2-40B4-BE49-F238E27FC236}">
                <a16:creationId xmlns:a16="http://schemas.microsoft.com/office/drawing/2014/main" id="{76CB4E2F-53F3-75E2-B663-B3E790BA15F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662"/>
    </mc:Choice>
    <mc:Fallback>
      <p:transition spd="slow" advTm="38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537518" y="1445742"/>
            <a:ext cx="10694774" cy="506009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90000"/>
              </a:lnSpc>
              <a:spcBef>
                <a:spcPts val="0"/>
              </a:spcBef>
              <a:spcAft>
                <a:spcPts val="400"/>
              </a:spcAft>
              <a:buClr>
                <a:schemeClr val="lt1"/>
              </a:buClr>
              <a:buSzPts val="2000"/>
              <a:buNone/>
            </a:pPr>
            <a:r>
              <a:rPr lang="en-US" sz="3800" b="1" dirty="0">
                <a:solidFill>
                  <a:schemeClr val="accent6">
                    <a:lumMod val="60000"/>
                    <a:lumOff val="40000"/>
                  </a:schemeClr>
                </a:solidFill>
              </a:rPr>
              <a:t>Act Now: </a:t>
            </a:r>
          </a:p>
          <a:p>
            <a:pPr marL="0" lvl="0" indent="0" algn="l" rtl="0">
              <a:lnSpc>
                <a:spcPct val="90000"/>
              </a:lnSpc>
              <a:spcBef>
                <a:spcPts val="0"/>
              </a:spcBef>
              <a:spcAft>
                <a:spcPts val="0"/>
              </a:spcAft>
              <a:buClr>
                <a:schemeClr val="lt1"/>
              </a:buClr>
              <a:buSzPts val="2000"/>
              <a:buNone/>
            </a:pPr>
            <a:r>
              <a:rPr lang="en-US" sz="2900" dirty="0"/>
              <a:t>By immediately integrating and enhancing security practices and tools within the </a:t>
            </a:r>
            <a:r>
              <a:rPr lang="en-US" sz="2900" dirty="0" err="1"/>
              <a:t>DevSecOps</a:t>
            </a:r>
            <a:r>
              <a:rPr lang="en-US" sz="2900" dirty="0"/>
              <a:t> pipeline, Green Pace can significantly reduce the risk of security breaches and vulnerabilities in their software development lifecycle. Acting now allows for the early detection and mitigation of security issues, which is far more cost-effective than addressing them post-deployment. Immediate action also ensures compliance with regulatory standards and protects the company's reputation by demonstrating a proactive approach to security. However, rapid integration of new security measures may temporarily disrupt existing workflows and require significant upfront investment in training and tooling.</a:t>
            </a:r>
          </a:p>
          <a:p>
            <a:pPr marL="0" lvl="0" indent="0" algn="l" rtl="0">
              <a:lnSpc>
                <a:spcPct val="90000"/>
              </a:lnSpc>
              <a:spcBef>
                <a:spcPts val="0"/>
              </a:spcBef>
              <a:spcAft>
                <a:spcPts val="0"/>
              </a:spcAft>
              <a:buClr>
                <a:schemeClr val="lt1"/>
              </a:buClr>
              <a:buSzPts val="2000"/>
              <a:buNone/>
            </a:pPr>
            <a:endParaRPr lang="en-US" dirty="0"/>
          </a:p>
          <a:p>
            <a:pPr marL="0" lvl="0" indent="0" algn="ctr" rtl="0">
              <a:lnSpc>
                <a:spcPct val="90000"/>
              </a:lnSpc>
              <a:spcBef>
                <a:spcPts val="0"/>
              </a:spcBef>
              <a:spcAft>
                <a:spcPts val="400"/>
              </a:spcAft>
              <a:buClr>
                <a:schemeClr val="lt1"/>
              </a:buClr>
              <a:buSzPts val="2000"/>
              <a:buNone/>
            </a:pPr>
            <a:r>
              <a:rPr lang="en-US" sz="3800" b="1" dirty="0">
                <a:solidFill>
                  <a:schemeClr val="accent2">
                    <a:lumMod val="75000"/>
                  </a:schemeClr>
                </a:solidFill>
              </a:rPr>
              <a:t>Wait: </a:t>
            </a:r>
          </a:p>
          <a:p>
            <a:pPr marL="0" lvl="0" indent="0" algn="l" rtl="0">
              <a:lnSpc>
                <a:spcPct val="90000"/>
              </a:lnSpc>
              <a:spcBef>
                <a:spcPts val="0"/>
              </a:spcBef>
              <a:spcAft>
                <a:spcPts val="0"/>
              </a:spcAft>
              <a:buClr>
                <a:schemeClr val="lt1"/>
              </a:buClr>
              <a:buSzPts val="2000"/>
              <a:buNone/>
            </a:pPr>
            <a:r>
              <a:rPr lang="en-US" sz="2900" dirty="0"/>
              <a:t>Choosing to wait before fully integrating enhanced security measures into the </a:t>
            </a:r>
            <a:r>
              <a:rPr lang="en-US" sz="2900" dirty="0" err="1"/>
              <a:t>DevSecOps</a:t>
            </a:r>
            <a:r>
              <a:rPr lang="en-US" sz="2900" dirty="0"/>
              <a:t> process gives Green Pace the ability to plan more thoroughly, ensuring that the chosen security tools and practices align perfectly with their specific needs and existing infrastructure. This approach minimizes disruptions and allows for a more gradual allocation of resources. However, delaying the implementation of comprehensive security measures increases the risk of security incidents and may lead to higher remediation costs in the future. Waiting could also potentially harm the company's reputation if a security breach were to occur in the meantime.</a:t>
            </a:r>
          </a:p>
          <a:p>
            <a:pPr marL="0" lvl="0" indent="0" algn="l" rtl="0">
              <a:lnSpc>
                <a:spcPct val="90000"/>
              </a:lnSpc>
              <a:spcBef>
                <a:spcPts val="0"/>
              </a:spcBef>
              <a:spcAft>
                <a:spcPts val="0"/>
              </a:spcAft>
              <a:buClr>
                <a:schemeClr val="lt1"/>
              </a:buClr>
              <a:buSzPts val="2000"/>
              <a:buNone/>
            </a:pPr>
            <a:endParaRPr lang="en-US" dirty="0"/>
          </a:p>
          <a:p>
            <a:pPr marL="0" lvl="0" indent="0" algn="ctr" rtl="0">
              <a:lnSpc>
                <a:spcPct val="90000"/>
              </a:lnSpc>
              <a:spcBef>
                <a:spcPts val="0"/>
              </a:spcBef>
              <a:spcAft>
                <a:spcPts val="400"/>
              </a:spcAft>
              <a:buClr>
                <a:schemeClr val="lt1"/>
              </a:buClr>
              <a:buSzPts val="2000"/>
              <a:buNone/>
            </a:pPr>
            <a:r>
              <a:rPr lang="en-US" sz="3800" b="1" dirty="0">
                <a:solidFill>
                  <a:schemeClr val="accent4"/>
                </a:solidFill>
              </a:rPr>
              <a:t>Optimal Strategy for Green Pace: </a:t>
            </a:r>
          </a:p>
          <a:p>
            <a:pPr marL="0" lvl="0" indent="0" algn="l" rtl="0">
              <a:lnSpc>
                <a:spcPct val="90000"/>
              </a:lnSpc>
              <a:spcBef>
                <a:spcPts val="0"/>
              </a:spcBef>
              <a:spcAft>
                <a:spcPts val="0"/>
              </a:spcAft>
              <a:buClr>
                <a:schemeClr val="lt1"/>
              </a:buClr>
              <a:buSzPts val="2000"/>
              <a:buNone/>
            </a:pPr>
            <a:r>
              <a:rPr lang="en-US" sz="2900" dirty="0"/>
              <a:t>For Green Pace, the optimal approach would be to </a:t>
            </a:r>
            <a:r>
              <a:rPr lang="en-US" sz="2900" b="1" dirty="0">
                <a:solidFill>
                  <a:schemeClr val="accent6">
                    <a:lumMod val="60000"/>
                    <a:lumOff val="40000"/>
                  </a:schemeClr>
                </a:solidFill>
              </a:rPr>
              <a:t>Act Now </a:t>
            </a:r>
            <a:r>
              <a:rPr lang="en-US" sz="2900" dirty="0"/>
              <a:t>and begin the gradual integration of </a:t>
            </a:r>
            <a:r>
              <a:rPr lang="en-US" sz="2900" dirty="0" err="1"/>
              <a:t>DevSecOps</a:t>
            </a:r>
            <a:r>
              <a:rPr lang="en-US" sz="2900" dirty="0"/>
              <a:t> practices, starting with areas where the implementation can be achieved with minimal disruption and clear benefits, such as automated security scanning in the "Build" and "Verify and Test" stages. This phased approach allows Green Pace to immediately enhance its security posture and gain experience with </a:t>
            </a:r>
            <a:r>
              <a:rPr lang="en-US" sz="2900" dirty="0" err="1"/>
              <a:t>DevSecOps</a:t>
            </a:r>
            <a:r>
              <a:rPr lang="en-US" sz="2900" dirty="0"/>
              <a:t> methodologies while planning for a more comprehensive integration across all stages of the development and operational lifecycle. Balancing immediate action with strategic planning will enable Green Pace to mitigate risks, capitalize on the benefits of </a:t>
            </a:r>
            <a:r>
              <a:rPr lang="en-US" sz="2900" dirty="0" err="1"/>
              <a:t>DevSecOps</a:t>
            </a:r>
            <a:r>
              <a:rPr lang="en-US" sz="2900" dirty="0"/>
              <a:t>, and ensure a smooth transition to a more secure and efficient development process.</a:t>
            </a:r>
            <a:endParaRPr sz="29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4" name="Audio 23">
            <a:hlinkClick r:id="" action="ppaction://media"/>
            <a:extLst>
              <a:ext uri="{FF2B5EF4-FFF2-40B4-BE49-F238E27FC236}">
                <a16:creationId xmlns:a16="http://schemas.microsoft.com/office/drawing/2014/main" id="{3B3144A4-6563-C32E-3A31-193085A7D72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656"/>
    </mc:Choice>
    <mc:Fallback>
      <p:transition spd="slow" advTm="2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0960" y="1561277"/>
            <a:ext cx="10763794" cy="5062776"/>
          </a:xfrm>
          <a:prstGeom prst="rect">
            <a:avLst/>
          </a:prstGeom>
          <a:noFill/>
          <a:ln>
            <a:noFill/>
          </a:ln>
        </p:spPr>
        <p:txBody>
          <a:bodyPr spcFirstLastPara="1" wrap="square" lIns="91425" tIns="45700" rIns="91425" bIns="45700" anchor="t" anchorCtr="0">
            <a:normAutofit lnSpcReduction="10000"/>
          </a:bodyPr>
          <a:lstStyle/>
          <a:p>
            <a:pPr marL="1143000" lvl="2" indent="-228600" algn="l" rtl="0">
              <a:lnSpc>
                <a:spcPct val="90000"/>
              </a:lnSpc>
              <a:spcBef>
                <a:spcPts val="0"/>
              </a:spcBef>
              <a:spcAft>
                <a:spcPts val="600"/>
              </a:spcAft>
              <a:buClr>
                <a:schemeClr val="lt1"/>
              </a:buClr>
              <a:buSzPts val="1800"/>
              <a:buChar char="•"/>
            </a:pPr>
            <a:r>
              <a:rPr lang="en-US" sz="1400" b="1" dirty="0">
                <a:solidFill>
                  <a:schemeClr val="accent1"/>
                </a:solidFill>
              </a:rPr>
              <a:t>Potential Gap: </a:t>
            </a:r>
            <a:r>
              <a:rPr lang="en-US" sz="1400" b="1" dirty="0">
                <a:solidFill>
                  <a:schemeClr val="accent3"/>
                </a:solidFill>
              </a:rPr>
              <a:t>Unclear Policy on Handling Security Incidents: </a:t>
            </a:r>
            <a:r>
              <a:rPr lang="en-US" sz="1400" dirty="0"/>
              <a:t>The policy lacks a defined process for managing and resolving security incidents, including escalation procedures and communication plans.</a:t>
            </a:r>
          </a:p>
          <a:p>
            <a:pPr marL="1600200" lvl="3" indent="-228600">
              <a:spcBef>
                <a:spcPts val="0"/>
              </a:spcBef>
            </a:pPr>
            <a:r>
              <a:rPr lang="en-US" sz="1200" dirty="0">
                <a:solidFill>
                  <a:schemeClr val="accent4"/>
                </a:solidFill>
              </a:rPr>
              <a:t>Recommendation: </a:t>
            </a:r>
            <a:r>
              <a:rPr lang="en-US" sz="1200" dirty="0">
                <a:solidFill>
                  <a:schemeClr val="bg1"/>
                </a:solidFill>
              </a:rPr>
              <a:t>To address this gap, organizations should adopt the guidelines provided in NIST SP 800-61 Rev. 2, "Computer Security Incident Handling Guide", which emphasizes the importance of establishing a comprehensive incident response capability. (</a:t>
            </a:r>
            <a:r>
              <a:rPr lang="en-US" sz="1200" dirty="0" err="1">
                <a:solidFill>
                  <a:schemeClr val="bg1"/>
                </a:solidFill>
              </a:rPr>
              <a:t>Cichonski</a:t>
            </a:r>
            <a:r>
              <a:rPr lang="en-US" sz="1200" dirty="0">
                <a:solidFill>
                  <a:schemeClr val="bg1"/>
                </a:solidFill>
              </a:rPr>
              <a:t>, Millar, </a:t>
            </a:r>
            <a:r>
              <a:rPr lang="en-US" sz="1200" dirty="0" err="1">
                <a:solidFill>
                  <a:schemeClr val="bg1"/>
                </a:solidFill>
              </a:rPr>
              <a:t>Grance</a:t>
            </a:r>
            <a:r>
              <a:rPr lang="en-US" sz="1200" dirty="0">
                <a:solidFill>
                  <a:schemeClr val="bg1"/>
                </a:solidFill>
              </a:rPr>
              <a:t>, &amp; </a:t>
            </a:r>
            <a:r>
              <a:rPr lang="en-US" sz="1200" dirty="0" err="1">
                <a:solidFill>
                  <a:schemeClr val="bg1"/>
                </a:solidFill>
              </a:rPr>
              <a:t>Scarfone</a:t>
            </a:r>
            <a:r>
              <a:rPr lang="en-US" sz="1200" dirty="0">
                <a:solidFill>
                  <a:schemeClr val="bg1"/>
                </a:solidFill>
              </a:rPr>
              <a:t>, 2012).</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600"/>
              </a:spcAft>
              <a:buClr>
                <a:schemeClr val="lt1"/>
              </a:buClr>
              <a:buSzPts val="1800"/>
              <a:buChar char="•"/>
            </a:pPr>
            <a:r>
              <a:rPr lang="en-US" sz="1400" b="1" dirty="0">
                <a:solidFill>
                  <a:schemeClr val="accent1"/>
                </a:solidFill>
              </a:rPr>
              <a:t>Potential Gap: </a:t>
            </a:r>
            <a:r>
              <a:rPr lang="en-US" sz="1400" b="1" dirty="0">
                <a:solidFill>
                  <a:schemeClr val="accent3"/>
                </a:solidFill>
              </a:rPr>
              <a:t>No Mention of Third-Party Component Security: </a:t>
            </a:r>
            <a:r>
              <a:rPr lang="en-US" sz="1400" dirty="0"/>
              <a:t>Addressing the security of third-party libraries and components, including regular vulnerability scanning and compliance checks, would minimize risks from external code.</a:t>
            </a:r>
          </a:p>
          <a:p>
            <a:pPr marL="1600200" lvl="3" indent="-228600">
              <a:spcBef>
                <a:spcPts val="0"/>
              </a:spcBef>
            </a:pPr>
            <a:r>
              <a:rPr lang="en-US" sz="1200" dirty="0">
                <a:solidFill>
                  <a:schemeClr val="accent4"/>
                </a:solidFill>
              </a:rPr>
              <a:t>Recommendation: </a:t>
            </a:r>
            <a:r>
              <a:rPr lang="en-US" sz="1200" dirty="0">
                <a:solidFill>
                  <a:schemeClr val="bg1"/>
                </a:solidFill>
              </a:rPr>
              <a:t>Implement a policy for managing the security of third-party components, which includes regular vulnerability assessments and ensuring compliance with security standards. Adopting the Software Component Verification Standard (SCVS) as a framework could guide the secure use and management of third-party software components.</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600"/>
              </a:spcAft>
              <a:buClr>
                <a:schemeClr val="lt1"/>
              </a:buClr>
              <a:buSzPts val="1800"/>
              <a:buChar char="•"/>
            </a:pPr>
            <a:r>
              <a:rPr lang="en-US" sz="1400" b="1" dirty="0">
                <a:solidFill>
                  <a:schemeClr val="accent1"/>
                </a:solidFill>
              </a:rPr>
              <a:t>Potential Gap: </a:t>
            </a:r>
            <a:r>
              <a:rPr lang="en-US" sz="1400" b="1" dirty="0">
                <a:solidFill>
                  <a:schemeClr val="accent3"/>
                </a:solidFill>
              </a:rPr>
              <a:t>Limited Coverage of Encryption Practices Across Different Environments: </a:t>
            </a:r>
            <a:r>
              <a:rPr lang="en-US" sz="1400" dirty="0"/>
              <a:t>Expanding the encryption policy to include specific practices and tools for different environments (cloud, on-premises, hybrid) would ensure comprehensive data protection.</a:t>
            </a:r>
          </a:p>
          <a:p>
            <a:pPr marL="1600200" lvl="3" indent="-228600">
              <a:spcBef>
                <a:spcPts val="0"/>
              </a:spcBef>
            </a:pPr>
            <a:r>
              <a:rPr lang="en-US" sz="1200" dirty="0">
                <a:solidFill>
                  <a:schemeClr val="accent4"/>
                </a:solidFill>
              </a:rPr>
              <a:t>Recommendation: </a:t>
            </a:r>
            <a:r>
              <a:rPr lang="en-US" sz="1200" dirty="0">
                <a:solidFill>
                  <a:schemeClr val="bg1"/>
                </a:solidFill>
              </a:rPr>
              <a:t>Expand the encryption policy to explicitly address practices and tools suitable for cloud, on-premises, and hybrid environments, ensuring data protection is uniformly robust across all platforms. The Cloud Security Alliance (CSA) provides comprehensive guidance on cloud data protection in "The Treacherous Twelve: Cloud Computing Top Threats in 2016".</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600"/>
              </a:spcAft>
              <a:buClr>
                <a:schemeClr val="lt1"/>
              </a:buClr>
              <a:buSzPts val="1800"/>
              <a:buChar char="•"/>
            </a:pPr>
            <a:r>
              <a:rPr lang="en-US" sz="1400" b="1" dirty="0">
                <a:solidFill>
                  <a:schemeClr val="accent1"/>
                </a:solidFill>
              </a:rPr>
              <a:t>Potential Gap: </a:t>
            </a:r>
            <a:r>
              <a:rPr lang="en-US" sz="1400" b="1" dirty="0">
                <a:solidFill>
                  <a:schemeClr val="accent3"/>
                </a:solidFill>
              </a:rPr>
              <a:t>Lack of Employee Security Awareness Training: </a:t>
            </a:r>
            <a:r>
              <a:rPr lang="en-US" sz="1400" dirty="0"/>
              <a:t>Incorporating mandatory security awareness training for all developers and related staff would foster a culture of security and reduce human-related vulnerabilities.</a:t>
            </a:r>
          </a:p>
          <a:p>
            <a:pPr marL="1600200" lvl="3" indent="-228600">
              <a:spcBef>
                <a:spcPts val="0"/>
              </a:spcBef>
            </a:pPr>
            <a:r>
              <a:rPr lang="en-US" sz="1200" dirty="0">
                <a:solidFill>
                  <a:schemeClr val="accent4"/>
                </a:solidFill>
              </a:rPr>
              <a:t>Recommendation: </a:t>
            </a:r>
            <a:r>
              <a:rPr lang="en-US" sz="1200" dirty="0">
                <a:solidFill>
                  <a:schemeClr val="bg1"/>
                </a:solidFill>
              </a:rPr>
              <a:t>Integrate mandatory security awareness training for all employees, focusing on the latest security threats and best practices. This training should be updated annually or in response to significant threats. The SANS Institute offers a variety of resources and courses that can be utilized for this purpose, as outlined in their "Securing The Human" program materials.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69588E68-030A-FCD5-5F6E-003809DC0A9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802"/>
    </mc:Choice>
    <mc:Fallback>
      <p:transition spd="slow" advTm="23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b="1" dirty="0">
                <a:solidFill>
                  <a:schemeClr val="accent3"/>
                </a:solidFill>
              </a:rPr>
              <a:t>Act Now, Secure Tomorrow: </a:t>
            </a:r>
            <a:r>
              <a:rPr lang="en-US" dirty="0"/>
              <a:t>Proactively integrate enhanced security practices to mitigate risks before they emerge.</a:t>
            </a:r>
          </a:p>
          <a:p>
            <a:pPr marL="228600" lvl="0" indent="-228600" algn="l" rtl="0">
              <a:lnSpc>
                <a:spcPct val="90000"/>
              </a:lnSpc>
              <a:spcBef>
                <a:spcPts val="0"/>
              </a:spcBef>
              <a:spcAft>
                <a:spcPts val="0"/>
              </a:spcAft>
              <a:buClr>
                <a:schemeClr val="lt1"/>
              </a:buClr>
              <a:buSzPts val="2200"/>
              <a:buChar char="•"/>
            </a:pPr>
            <a:r>
              <a:rPr lang="en-US" b="1" dirty="0">
                <a:solidFill>
                  <a:schemeClr val="accent3"/>
                </a:solidFill>
              </a:rPr>
              <a:t>Test to Trust: </a:t>
            </a:r>
            <a:r>
              <a:rPr lang="en-US" dirty="0"/>
              <a:t>Embed comprehensive unit testing to catch vulnerabilities early in the development cycle.</a:t>
            </a:r>
          </a:p>
          <a:p>
            <a:pPr marL="228600" lvl="0" indent="-228600" algn="l" rtl="0">
              <a:lnSpc>
                <a:spcPct val="90000"/>
              </a:lnSpc>
              <a:spcBef>
                <a:spcPts val="0"/>
              </a:spcBef>
              <a:spcAft>
                <a:spcPts val="0"/>
              </a:spcAft>
              <a:buClr>
                <a:schemeClr val="lt1"/>
              </a:buClr>
              <a:buSzPts val="2200"/>
              <a:buChar char="•"/>
            </a:pPr>
            <a:r>
              <a:rPr lang="en-US" b="1" dirty="0">
                <a:solidFill>
                  <a:schemeClr val="accent3"/>
                </a:solidFill>
              </a:rPr>
              <a:t>Automate for Assurance: </a:t>
            </a:r>
            <a:r>
              <a:rPr lang="en-US" dirty="0"/>
              <a:t>Leverage automation in the </a:t>
            </a:r>
            <a:r>
              <a:rPr lang="en-US" dirty="0" err="1"/>
              <a:t>DevSecOps</a:t>
            </a:r>
            <a:r>
              <a:rPr lang="en-US" dirty="0"/>
              <a:t> pipeline for consistent and efficient security checks.</a:t>
            </a:r>
          </a:p>
          <a:p>
            <a:pPr marL="228600" lvl="0" indent="-228600" algn="l" rtl="0">
              <a:lnSpc>
                <a:spcPct val="90000"/>
              </a:lnSpc>
              <a:spcBef>
                <a:spcPts val="0"/>
              </a:spcBef>
              <a:spcAft>
                <a:spcPts val="0"/>
              </a:spcAft>
              <a:buClr>
                <a:schemeClr val="lt1"/>
              </a:buClr>
              <a:buSzPts val="2200"/>
              <a:buChar char="•"/>
            </a:pPr>
            <a:r>
              <a:rPr lang="en-US" b="1" dirty="0">
                <a:solidFill>
                  <a:schemeClr val="accent3"/>
                </a:solidFill>
              </a:rPr>
              <a:t>Defense Is Depth: </a:t>
            </a:r>
            <a:r>
              <a:rPr lang="en-US" dirty="0"/>
              <a:t>Employ a multi-layered security strategy to protect against a wide array of threats.</a:t>
            </a:r>
          </a:p>
          <a:p>
            <a:pPr marL="228600" lvl="0" indent="-228600" algn="l" rtl="0">
              <a:lnSpc>
                <a:spcPct val="90000"/>
              </a:lnSpc>
              <a:spcBef>
                <a:spcPts val="0"/>
              </a:spcBef>
              <a:spcAft>
                <a:spcPts val="0"/>
              </a:spcAft>
              <a:buClr>
                <a:schemeClr val="lt1"/>
              </a:buClr>
              <a:buSzPts val="2200"/>
              <a:buChar char="•"/>
            </a:pPr>
            <a:r>
              <a:rPr lang="en-US" b="1" dirty="0">
                <a:solidFill>
                  <a:schemeClr val="accent3"/>
                </a:solidFill>
              </a:rPr>
              <a:t>Third-Party Vigilance: </a:t>
            </a:r>
            <a:r>
              <a:rPr lang="en-US" dirty="0"/>
              <a:t>Regularly assess and manage the security of third-party components to close potential backdoors.</a:t>
            </a:r>
          </a:p>
          <a:p>
            <a:pPr marL="228600" lvl="0" indent="-228600" algn="l" rtl="0">
              <a:lnSpc>
                <a:spcPct val="90000"/>
              </a:lnSpc>
              <a:spcBef>
                <a:spcPts val="0"/>
              </a:spcBef>
              <a:spcAft>
                <a:spcPts val="0"/>
              </a:spcAft>
              <a:buClr>
                <a:schemeClr val="lt1"/>
              </a:buClr>
              <a:buSzPts val="2200"/>
              <a:buChar char="•"/>
            </a:pPr>
            <a:r>
              <a:rPr lang="en-US" b="1" dirty="0">
                <a:solidFill>
                  <a:schemeClr val="accent3"/>
                </a:solidFill>
              </a:rPr>
              <a:t>Educate to Empower: </a:t>
            </a:r>
            <a:r>
              <a:rPr lang="en-US" dirty="0"/>
              <a:t>Implement mandatory security awareness training to foster a culture of security mindfulness.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8" name="Audio 37">
            <a:hlinkClick r:id="" action="ppaction://media"/>
            <a:extLst>
              <a:ext uri="{FF2B5EF4-FFF2-40B4-BE49-F238E27FC236}">
                <a16:creationId xmlns:a16="http://schemas.microsoft.com/office/drawing/2014/main" id="{CEF85BF3-C1B0-1C64-BF6B-F99001647A7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141"/>
    </mc:Choice>
    <mc:Fallback>
      <p:transition spd="slow" advTm="24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600"/>
              </a:spcAft>
              <a:buClr>
                <a:schemeClr val="lt1"/>
              </a:buClr>
              <a:buSzPts val="2200"/>
              <a:buNone/>
            </a:pPr>
            <a:r>
              <a:rPr lang="en-US" dirty="0" err="1"/>
              <a:t>Cichonski</a:t>
            </a:r>
            <a:r>
              <a:rPr lang="en-US" dirty="0"/>
              <a:t>, P., Millar, T., </a:t>
            </a:r>
            <a:r>
              <a:rPr lang="en-US" dirty="0" err="1"/>
              <a:t>Grance</a:t>
            </a:r>
            <a:r>
              <a:rPr lang="en-US" dirty="0"/>
              <a:t>, T., &amp; </a:t>
            </a:r>
            <a:r>
              <a:rPr lang="en-US" dirty="0" err="1"/>
              <a:t>Scarfone</a:t>
            </a:r>
            <a:r>
              <a:rPr lang="en-US" dirty="0"/>
              <a:t>, K. (2012). Computer Security Incident Handling Guide (NIST SP 800-61 Rev. 2). National Institute of Standards and Technology. </a:t>
            </a:r>
            <a:r>
              <a:rPr lang="en-US" dirty="0">
                <a:hlinkClick r:id="rId4"/>
              </a:rPr>
              <a:t>https://doi.org/10.6028/NIST.SP.800-61r2</a:t>
            </a:r>
            <a:endParaRPr lang="en-US" dirty="0"/>
          </a:p>
          <a:p>
            <a:pPr lvl="0" indent="-457200" algn="l" rtl="0">
              <a:lnSpc>
                <a:spcPct val="90000"/>
              </a:lnSpc>
              <a:spcBef>
                <a:spcPts val="0"/>
              </a:spcBef>
              <a:spcAft>
                <a:spcPts val="600"/>
              </a:spcAft>
              <a:buClr>
                <a:schemeClr val="lt1"/>
              </a:buClr>
              <a:buSzPts val="2200"/>
              <a:buNone/>
            </a:pPr>
            <a:r>
              <a:rPr lang="en-US" dirty="0"/>
              <a:t>Dunham, R. (2020, May 5). The importance of a company information security policy. Linford &amp; Company LLP. </a:t>
            </a:r>
            <a:r>
              <a:rPr lang="en-US" dirty="0">
                <a:hlinkClick r:id="rId5"/>
              </a:rPr>
              <a:t>https://linfordco.com/blog/information-security-policies/</a:t>
            </a:r>
            <a:endParaRPr lang="en-US" dirty="0"/>
          </a:p>
          <a:p>
            <a:pPr lvl="0" indent="-457200" algn="l" rtl="0">
              <a:lnSpc>
                <a:spcPct val="90000"/>
              </a:lnSpc>
              <a:spcBef>
                <a:spcPts val="0"/>
              </a:spcBef>
              <a:spcAft>
                <a:spcPts val="600"/>
              </a:spcAft>
              <a:buClr>
                <a:schemeClr val="lt1"/>
              </a:buClr>
              <a:buSzPts val="2200"/>
              <a:buNone/>
            </a:pPr>
            <a:r>
              <a:rPr lang="en-US" dirty="0"/>
              <a:t>Federal Trade Commission. (n.d.). Start with security: A guide for business. </a:t>
            </a:r>
            <a:r>
              <a:rPr lang="en-US" dirty="0">
                <a:hlinkClick r:id="rId6"/>
              </a:rPr>
              <a:t>https://www.ftc.gov/business-guidance/resources/start-security-guide-business</a:t>
            </a:r>
            <a:endParaRPr lang="en-US" dirty="0"/>
          </a:p>
          <a:p>
            <a:pPr lvl="0" indent="-457200" algn="l" rtl="0">
              <a:lnSpc>
                <a:spcPct val="90000"/>
              </a:lnSpc>
              <a:spcBef>
                <a:spcPts val="0"/>
              </a:spcBef>
              <a:spcAft>
                <a:spcPts val="60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96472" y="1800703"/>
            <a:ext cx="4970476" cy="4024125"/>
          </a:xfrm>
          <a:prstGeom prst="rect">
            <a:avLst/>
          </a:prstGeom>
          <a:noFill/>
          <a:ln>
            <a:noFill/>
          </a:ln>
        </p:spPr>
        <p:txBody>
          <a:bodyPr spcFirstLastPara="1" wrap="square" lIns="91425" tIns="45700" rIns="91425" bIns="45700" anchor="t" anchorCtr="0">
            <a:normAutofit fontScale="85000" lnSpcReduction="20000"/>
          </a:bodyPr>
          <a:lstStyle/>
          <a:p>
            <a:pPr marL="685800" lvl="0" indent="0" algn="l" rtl="0">
              <a:lnSpc>
                <a:spcPct val="90000"/>
              </a:lnSpc>
              <a:spcBef>
                <a:spcPts val="0"/>
              </a:spcBef>
              <a:spcAft>
                <a:spcPts val="0"/>
              </a:spcAft>
              <a:buSzPts val="1800"/>
              <a:buNone/>
            </a:pPr>
            <a:r>
              <a:rPr lang="en-US" sz="1800" dirty="0"/>
              <a:t>The Green Pace Developer's Security Policy was introduced to establish a standardized, secure framework for software development, emphasizing the importance of adhering to core security principles and specific coding standards for C/C++. Its inception was driven by the need to mitigate risks associated with software vulnerabilities, ensure data integrity, and comply with regulatory requirements. By defining rigorous practices for authentication, authorization, encryption, and coding, the policy supports the defense-in-depth strategy. This approach layers multiple security measures to protect against threats, ensuring that even if one defense is breached, others are in place to maintain the system's integrity. The policy is crucial for safeguarding sensitive information, maintaining user trust, and fostering a culture of security within the organization.</a:t>
            </a:r>
            <a:endParaRPr sz="18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874004" y="1800703"/>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0" name="Audio 39">
            <a:hlinkClick r:id="" action="ppaction://media"/>
            <a:extLst>
              <a:ext uri="{FF2B5EF4-FFF2-40B4-BE49-F238E27FC236}">
                <a16:creationId xmlns:a16="http://schemas.microsoft.com/office/drawing/2014/main" id="{1BA763E4-546C-D207-4C34-B6CB082CADB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514"/>
    </mc:Choice>
    <mc:Fallback>
      <p:transition spd="slow" advTm="36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04160" y="-4770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F908E9C-CE58-7FC6-5388-2B8FD45CB8C3}"/>
              </a:ext>
            </a:extLst>
          </p:cNvPr>
          <p:cNvGraphicFramePr>
            <a:graphicFrameLocks noGrp="1"/>
          </p:cNvGraphicFramePr>
          <p:nvPr>
            <p:extLst>
              <p:ext uri="{D42A27DB-BD31-4B8C-83A1-F6EECF244321}">
                <p14:modId xmlns:p14="http://schemas.microsoft.com/office/powerpoint/2010/main" val="1382099163"/>
              </p:ext>
            </p:extLst>
          </p:nvPr>
        </p:nvGraphicFramePr>
        <p:xfrm>
          <a:off x="858033" y="866503"/>
          <a:ext cx="10226041" cy="2091219"/>
        </p:xfrm>
        <a:graphic>
          <a:graphicData uri="http://schemas.openxmlformats.org/drawingml/2006/table">
            <a:tbl>
              <a:tblPr firstRow="1" bandRow="1">
                <a:tableStyleId>{802198C4-3087-4945-87E3-76CBB3509B7E}</a:tableStyleId>
              </a:tblPr>
              <a:tblGrid>
                <a:gridCol w="426774">
                  <a:extLst>
                    <a:ext uri="{9D8B030D-6E8A-4147-A177-3AD203B41FA5}">
                      <a16:colId xmlns:a16="http://schemas.microsoft.com/office/drawing/2014/main" val="3046870053"/>
                    </a:ext>
                  </a:extLst>
                </a:gridCol>
                <a:gridCol w="874497">
                  <a:extLst>
                    <a:ext uri="{9D8B030D-6E8A-4147-A177-3AD203B41FA5}">
                      <a16:colId xmlns:a16="http://schemas.microsoft.com/office/drawing/2014/main" val="169758633"/>
                    </a:ext>
                  </a:extLst>
                </a:gridCol>
                <a:gridCol w="2489136">
                  <a:extLst>
                    <a:ext uri="{9D8B030D-6E8A-4147-A177-3AD203B41FA5}">
                      <a16:colId xmlns:a16="http://schemas.microsoft.com/office/drawing/2014/main" val="3611347387"/>
                    </a:ext>
                  </a:extLst>
                </a:gridCol>
                <a:gridCol w="2830285">
                  <a:extLst>
                    <a:ext uri="{9D8B030D-6E8A-4147-A177-3AD203B41FA5}">
                      <a16:colId xmlns:a16="http://schemas.microsoft.com/office/drawing/2014/main" val="2750781251"/>
                    </a:ext>
                  </a:extLst>
                </a:gridCol>
                <a:gridCol w="1898469">
                  <a:extLst>
                    <a:ext uri="{9D8B030D-6E8A-4147-A177-3AD203B41FA5}">
                      <a16:colId xmlns:a16="http://schemas.microsoft.com/office/drawing/2014/main" val="2224878242"/>
                    </a:ext>
                  </a:extLst>
                </a:gridCol>
                <a:gridCol w="1706880">
                  <a:extLst>
                    <a:ext uri="{9D8B030D-6E8A-4147-A177-3AD203B41FA5}">
                      <a16:colId xmlns:a16="http://schemas.microsoft.com/office/drawing/2014/main" val="989299731"/>
                    </a:ext>
                  </a:extLst>
                </a:gridCol>
              </a:tblGrid>
              <a:tr h="341141">
                <a:tc rowSpan="2" gridSpan="2">
                  <a:txBody>
                    <a:bodyPr/>
                    <a:lstStyle/>
                    <a:p>
                      <a:pPr marR="0" algn="ctr" rtl="0">
                        <a:lnSpc>
                          <a:spcPct val="100000"/>
                        </a:lnSpc>
                        <a:spcBef>
                          <a:spcPts val="0"/>
                        </a:spcBef>
                        <a:spcAft>
                          <a:spcPts val="0"/>
                        </a:spcAft>
                        <a:buClr>
                          <a:srgbClr val="000000"/>
                        </a:buClr>
                        <a:buFont typeface="Arial"/>
                      </a:pPr>
                      <a:r>
                        <a:rPr lang="en-US" sz="2000" b="0" i="0" u="none" strike="noStrike" cap="none" dirty="0">
                          <a:solidFill>
                            <a:schemeClr val="bg1"/>
                          </a:solidFill>
                          <a:latin typeface="Arial"/>
                          <a:cs typeface="Arial"/>
                          <a:sym typeface="Arial"/>
                        </a:rPr>
                        <a:t>Threat Matrix</a:t>
                      </a:r>
                    </a:p>
                  </a:txBody>
                  <a:tcPr anchor="ctr">
                    <a:solidFill>
                      <a:schemeClr val="tx1">
                        <a:lumMod val="75000"/>
                        <a:lumOff val="25000"/>
                      </a:schemeClr>
                    </a:solidFill>
                  </a:tcPr>
                </a:tc>
                <a:tc rowSpan="2" hMerge="1">
                  <a:txBody>
                    <a:bodyPr/>
                    <a:lstStyle/>
                    <a:p>
                      <a:endParaRPr lang="en-US" dirty="0"/>
                    </a:p>
                  </a:txBody>
                  <a:tcPr/>
                </a:tc>
                <a:tc gridSpan="4">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Arial"/>
                          <a:cs typeface="Arial"/>
                          <a:sym typeface="Arial"/>
                        </a:rPr>
                        <a:t>Priority</a:t>
                      </a:r>
                    </a:p>
                  </a:txBody>
                  <a:tcPr anchor="b">
                    <a:solidFill>
                      <a:schemeClr val="tx1">
                        <a:lumMod val="75000"/>
                        <a:lumOff val="25000"/>
                      </a:schemeClr>
                    </a:solidFill>
                  </a:tcPr>
                </a:tc>
                <a:tc hMerge="1">
                  <a:txBody>
                    <a:bodyPr/>
                    <a:lstStyle/>
                    <a:p>
                      <a:endParaRPr lang="en-US" dirty="0"/>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617928568"/>
                  </a:ext>
                </a:extLst>
              </a:tr>
              <a:tr h="384863">
                <a:tc gridSpan="2" vMerge="1">
                  <a:txBody>
                    <a:bodyPr/>
                    <a:lstStyle/>
                    <a:p>
                      <a:endParaRPr lang="en-US"/>
                    </a:p>
                  </a:txBody>
                  <a:tcPr/>
                </a:tc>
                <a:tc hMerge="1" vMerge="1">
                  <a:txBody>
                    <a:bodyPr/>
                    <a:lstStyle/>
                    <a:p>
                      <a:endParaRPr lang="en-US" dirty="0"/>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Arial"/>
                          <a:cs typeface="Arial"/>
                          <a:sym typeface="Arial"/>
                        </a:rPr>
                        <a:t>Low</a:t>
                      </a:r>
                    </a:p>
                  </a:txBody>
                  <a:tcPr>
                    <a:solidFill>
                      <a:schemeClr val="tx2">
                        <a:lumMod val="50000"/>
                      </a:schemeClr>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Arial"/>
                          <a:cs typeface="Arial"/>
                          <a:sym typeface="Arial"/>
                        </a:rPr>
                        <a:t>Medium</a:t>
                      </a:r>
                    </a:p>
                  </a:txBody>
                  <a:tcPr>
                    <a:solidFill>
                      <a:schemeClr val="tx2">
                        <a:lumMod val="50000"/>
                      </a:schemeClr>
                    </a:solidFill>
                  </a:tcPr>
                </a:tc>
                <a:tc gridSpan="2">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Arial"/>
                          <a:cs typeface="Arial"/>
                          <a:sym typeface="Arial"/>
                        </a:rPr>
                        <a:t>High</a:t>
                      </a:r>
                    </a:p>
                  </a:txBody>
                  <a:tcPr>
                    <a:solidFill>
                      <a:schemeClr val="tx2">
                        <a:lumMod val="50000"/>
                      </a:schemeClr>
                    </a:solidFill>
                  </a:tcPr>
                </a:tc>
                <a:tc hMerge="1">
                  <a:txBody>
                    <a:bodyPr/>
                    <a:lstStyle/>
                    <a:p>
                      <a:endParaRPr lang="en-US"/>
                    </a:p>
                  </a:txBody>
                  <a:tcPr/>
                </a:tc>
                <a:extLst>
                  <a:ext uri="{0D108BD9-81ED-4DB2-BD59-A6C34878D82A}">
                    <a16:rowId xmlns:a16="http://schemas.microsoft.com/office/drawing/2014/main" val="126832005"/>
                  </a:ext>
                </a:extLst>
              </a:tr>
              <a:tr h="310316">
                <a:tc rowSpan="3">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Arial"/>
                          <a:cs typeface="Arial"/>
                          <a:sym typeface="Arial"/>
                        </a:rPr>
                        <a:t>Likelihood</a:t>
                      </a:r>
                    </a:p>
                  </a:txBody>
                  <a:tcPr vert="vert270" anchor="b">
                    <a:solidFill>
                      <a:schemeClr val="tx1">
                        <a:lumMod val="75000"/>
                        <a:lumOff val="25000"/>
                      </a:schemeClr>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Arial"/>
                          <a:cs typeface="Arial"/>
                          <a:sym typeface="Arial"/>
                        </a:rPr>
                        <a:t>Low</a:t>
                      </a:r>
                    </a:p>
                  </a:txBody>
                  <a:tcPr anchor="ctr">
                    <a:solidFill>
                      <a:schemeClr val="tx2">
                        <a:lumMod val="50000"/>
                      </a:schemeClr>
                    </a:solidFill>
                  </a:tcP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endParaRPr lang="en-US" sz="1100" b="0" i="0" u="none" strike="noStrike" cap="none" dirty="0">
                        <a:solidFill>
                          <a:schemeClr val="tx1"/>
                        </a:solidFill>
                        <a:latin typeface="Arial"/>
                        <a:cs typeface="Arial"/>
                        <a:sym typeface="Arial"/>
                      </a:endParaRPr>
                    </a:p>
                  </a:txBody>
                  <a:tcPr>
                    <a:solidFill>
                      <a:schemeClr val="accent4">
                        <a:lumMod val="60000"/>
                        <a:lumOff val="40000"/>
                      </a:schemeClr>
                    </a:solidFill>
                  </a:tcP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dirty="0">
                          <a:solidFill>
                            <a:schemeClr val="tx1"/>
                          </a:solidFill>
                          <a:latin typeface="Arial"/>
                          <a:cs typeface="Arial"/>
                          <a:sym typeface="Arial"/>
                        </a:rPr>
                        <a:t>STD-006-CPP</a:t>
                      </a:r>
                    </a:p>
                  </a:txBody>
                  <a:tcPr>
                    <a:solidFill>
                      <a:schemeClr val="accent3">
                        <a:lumMod val="60000"/>
                        <a:lumOff val="40000"/>
                      </a:schemeClr>
                    </a:solidFill>
                  </a:tcPr>
                </a:tc>
                <a:tc gridSpan="2">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endParaRPr lang="en-US" sz="1100" b="0" i="0" u="none" strike="noStrike" cap="none" dirty="0">
                        <a:solidFill>
                          <a:schemeClr val="tx1"/>
                        </a:solidFill>
                        <a:latin typeface="Arial"/>
                        <a:cs typeface="Arial"/>
                        <a:sym typeface="Arial"/>
                      </a:endParaRPr>
                    </a:p>
                  </a:txBody>
                  <a:tcPr>
                    <a:solidFill>
                      <a:schemeClr val="accent3"/>
                    </a:solidFill>
                  </a:tcPr>
                </a:tc>
                <a:tc hMerge="1">
                  <a:txBody>
                    <a:bodyPr/>
                    <a:lstStyle/>
                    <a:p>
                      <a:endParaRPr lang="en-US"/>
                    </a:p>
                  </a:txBody>
                  <a:tcPr/>
                </a:tc>
                <a:extLst>
                  <a:ext uri="{0D108BD9-81ED-4DB2-BD59-A6C34878D82A}">
                    <a16:rowId xmlns:a16="http://schemas.microsoft.com/office/drawing/2014/main" val="2075794600"/>
                  </a:ext>
                </a:extLst>
              </a:tr>
              <a:tr h="606407">
                <a:tc vMerge="1">
                  <a:txBody>
                    <a:bodyPr/>
                    <a:lstStyle/>
                    <a:p>
                      <a:endParaRPr lang="en-US" dirty="0"/>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Arial"/>
                          <a:cs typeface="Arial"/>
                          <a:sym typeface="Arial"/>
                        </a:rPr>
                        <a:t>Medium</a:t>
                      </a:r>
                    </a:p>
                  </a:txBody>
                  <a:tcPr anchor="ctr">
                    <a:solidFill>
                      <a:schemeClr val="tx2">
                        <a:lumMod val="50000"/>
                      </a:schemeClr>
                    </a:solidFill>
                  </a:tcP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endParaRPr lang="en-US" sz="1100" b="0" i="0" u="none" strike="noStrike" cap="none" dirty="0">
                        <a:solidFill>
                          <a:schemeClr val="tx1"/>
                        </a:solidFill>
                        <a:latin typeface="Arial"/>
                        <a:cs typeface="Arial"/>
                        <a:sym typeface="Arial"/>
                      </a:endParaRPr>
                    </a:p>
                  </a:txBody>
                  <a:tcPr>
                    <a:solidFill>
                      <a:schemeClr val="accent3">
                        <a:lumMod val="60000"/>
                        <a:lumOff val="40000"/>
                      </a:schemeClr>
                    </a:solidFill>
                  </a:tcP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dirty="0">
                          <a:solidFill>
                            <a:schemeClr val="tx1"/>
                          </a:solidFill>
                          <a:latin typeface="Arial"/>
                          <a:cs typeface="Arial"/>
                          <a:sym typeface="Arial"/>
                        </a:rPr>
                        <a:t>STD-009-CPP</a:t>
                      </a:r>
                    </a:p>
                  </a:txBody>
                  <a:tcPr>
                    <a:lnR w="57150" cap="flat" cmpd="sng" algn="ctr">
                      <a:noFill/>
                      <a:prstDash val="solid"/>
                      <a:round/>
                      <a:headEnd type="none" w="med" len="med"/>
                      <a:tailEnd type="none" w="med" len="med"/>
                    </a:lnR>
                    <a:solidFill>
                      <a:schemeClr val="accent3"/>
                    </a:solidFill>
                  </a:tcP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dirty="0">
                          <a:solidFill>
                            <a:schemeClr val="tx1"/>
                          </a:solidFill>
                          <a:latin typeface="Arial"/>
                          <a:cs typeface="Arial"/>
                          <a:sym typeface="Arial"/>
                        </a:rPr>
                        <a:t>STD-001-CPP</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dirty="0">
                          <a:solidFill>
                            <a:schemeClr val="tx1"/>
                          </a:solidFill>
                          <a:latin typeface="Arial"/>
                          <a:cs typeface="Arial"/>
                          <a:sym typeface="Arial"/>
                        </a:rPr>
                        <a:t>STD-003-CPP</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0" u="none" strike="noStrike" cap="none" dirty="0">
                          <a:solidFill>
                            <a:schemeClr val="tx1"/>
                          </a:solidFill>
                          <a:latin typeface="Arial"/>
                          <a:cs typeface="Arial"/>
                          <a:sym typeface="Arial"/>
                        </a:rPr>
                        <a:t>STD-004-CPP</a:t>
                      </a: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solidFill>
                      <a:schemeClr val="accent1">
                        <a:lumMod val="60000"/>
                        <a:lumOff val="4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0" u="none" strike="noStrike" cap="none" dirty="0">
                          <a:solidFill>
                            <a:schemeClr val="tx1"/>
                          </a:solidFill>
                          <a:latin typeface="Arial"/>
                          <a:cs typeface="Arial"/>
                          <a:sym typeface="Arial"/>
                        </a:rPr>
                        <a:t>STD-005-CPP</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0" u="none" strike="noStrike" cap="none" dirty="0">
                          <a:solidFill>
                            <a:schemeClr val="tx1"/>
                          </a:solidFill>
                          <a:latin typeface="Arial"/>
                          <a:cs typeface="Arial"/>
                          <a:sym typeface="Arial"/>
                        </a:rPr>
                        <a:t>STD-007-CPP</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0" i="0" u="none" strike="noStrike" cap="none" dirty="0">
                          <a:solidFill>
                            <a:schemeClr val="tx1"/>
                          </a:solidFill>
                          <a:latin typeface="Arial"/>
                          <a:cs typeface="Arial"/>
                          <a:sym typeface="Arial"/>
                        </a:rPr>
                        <a:t>STD-010-CPP</a:t>
                      </a:r>
                    </a:p>
                  </a:txBody>
                  <a:tcPr>
                    <a:lnL w="57150" cap="flat" cmpd="sng" algn="ctr">
                      <a:noFill/>
                      <a:prstDash val="solid"/>
                      <a:round/>
                      <a:headEnd type="none" w="med" len="med"/>
                      <a:tailEnd type="none" w="med" len="med"/>
                    </a:lnL>
                    <a:solidFill>
                      <a:schemeClr val="accent1">
                        <a:lumMod val="60000"/>
                        <a:lumOff val="40000"/>
                      </a:schemeClr>
                    </a:solidFill>
                  </a:tcPr>
                </a:tc>
                <a:extLst>
                  <a:ext uri="{0D108BD9-81ED-4DB2-BD59-A6C34878D82A}">
                    <a16:rowId xmlns:a16="http://schemas.microsoft.com/office/drawing/2014/main" val="2597738574"/>
                  </a:ext>
                </a:extLst>
              </a:tr>
              <a:tr h="448492">
                <a:tc vMerge="1">
                  <a:txBody>
                    <a:bodyPr/>
                    <a:lstStyle/>
                    <a:p>
                      <a:endParaRPr lang="en-US"/>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bg1"/>
                          </a:solidFill>
                          <a:latin typeface="Arial"/>
                          <a:cs typeface="Arial"/>
                          <a:sym typeface="Arial"/>
                        </a:rPr>
                        <a:t>High</a:t>
                      </a:r>
                    </a:p>
                  </a:txBody>
                  <a:tcPr anchor="ctr">
                    <a:solidFill>
                      <a:schemeClr val="tx2">
                        <a:lumMod val="50000"/>
                      </a:schemeClr>
                    </a:solidFill>
                  </a:tcP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endParaRPr lang="en-US" sz="1100" b="0" i="0" u="none" strike="noStrike" cap="none" dirty="0">
                        <a:solidFill>
                          <a:schemeClr val="tx1"/>
                        </a:solidFill>
                        <a:latin typeface="Arial"/>
                        <a:cs typeface="Arial"/>
                        <a:sym typeface="Arial"/>
                      </a:endParaRPr>
                    </a:p>
                  </a:txBody>
                  <a:tcPr>
                    <a:solidFill>
                      <a:schemeClr val="accent3"/>
                    </a:solidFill>
                  </a:tcPr>
                </a:tc>
                <a:tc>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endParaRPr lang="en-US" sz="1100" b="0" i="0" u="none" strike="noStrike" cap="none" dirty="0">
                        <a:solidFill>
                          <a:schemeClr val="tx1"/>
                        </a:solidFill>
                        <a:latin typeface="Arial"/>
                        <a:cs typeface="Arial"/>
                        <a:sym typeface="Arial"/>
                      </a:endParaRPr>
                    </a:p>
                  </a:txBody>
                  <a:tcPr>
                    <a:solidFill>
                      <a:schemeClr val="accent1">
                        <a:lumMod val="60000"/>
                        <a:lumOff val="40000"/>
                      </a:schemeClr>
                    </a:solidFill>
                  </a:tcPr>
                </a:tc>
                <a:tc gridSpan="2">
                  <a:txBody>
                    <a:bodyPr/>
                    <a:lstStyle/>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dirty="0">
                          <a:solidFill>
                            <a:schemeClr val="tx1"/>
                          </a:solidFill>
                          <a:latin typeface="Arial"/>
                          <a:cs typeface="Arial"/>
                          <a:sym typeface="Arial"/>
                        </a:rPr>
                        <a:t>STD-002-CPP</a:t>
                      </a:r>
                    </a:p>
                    <a:p>
                      <a:pPr marL="171450" marR="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dirty="0">
                          <a:solidFill>
                            <a:schemeClr val="tx1"/>
                          </a:solidFill>
                          <a:latin typeface="Arial"/>
                          <a:cs typeface="Arial"/>
                          <a:sym typeface="Arial"/>
                        </a:rPr>
                        <a:t>STD-008-CPP</a:t>
                      </a:r>
                    </a:p>
                  </a:txBody>
                  <a:tcPr>
                    <a:solidFill>
                      <a:schemeClr val="accent1">
                        <a:lumMod val="75000"/>
                      </a:schemeClr>
                    </a:solidFill>
                  </a:tcPr>
                </a:tc>
                <a:tc hMerge="1">
                  <a:txBody>
                    <a:bodyPr/>
                    <a:lstStyle/>
                    <a:p>
                      <a:endParaRPr lang="en-US"/>
                    </a:p>
                  </a:txBody>
                  <a:tcPr/>
                </a:tc>
                <a:extLst>
                  <a:ext uri="{0D108BD9-81ED-4DB2-BD59-A6C34878D82A}">
                    <a16:rowId xmlns:a16="http://schemas.microsoft.com/office/drawing/2014/main" val="4054550566"/>
                  </a:ext>
                </a:extLst>
              </a:tr>
            </a:tbl>
          </a:graphicData>
        </a:graphic>
      </p:graphicFrame>
      <p:graphicFrame>
        <p:nvGraphicFramePr>
          <p:cNvPr id="5" name="Table 4">
            <a:extLst>
              <a:ext uri="{FF2B5EF4-FFF2-40B4-BE49-F238E27FC236}">
                <a16:creationId xmlns:a16="http://schemas.microsoft.com/office/drawing/2014/main" id="{DC9FC1E4-6728-5FA4-655D-8EBFFD8EE293}"/>
              </a:ext>
            </a:extLst>
          </p:cNvPr>
          <p:cNvGraphicFramePr>
            <a:graphicFrameLocks noGrp="1"/>
          </p:cNvGraphicFramePr>
          <p:nvPr>
            <p:extLst>
              <p:ext uri="{D42A27DB-BD31-4B8C-83A1-F6EECF244321}">
                <p14:modId xmlns:p14="http://schemas.microsoft.com/office/powerpoint/2010/main" val="6648387"/>
              </p:ext>
            </p:extLst>
          </p:nvPr>
        </p:nvGraphicFramePr>
        <p:xfrm>
          <a:off x="858033" y="3067592"/>
          <a:ext cx="10226041" cy="3642578"/>
        </p:xfrm>
        <a:graphic>
          <a:graphicData uri="http://schemas.openxmlformats.org/drawingml/2006/table">
            <a:tbl>
              <a:tblPr firstRow="1" bandRow="1">
                <a:tableStyleId>{802198C4-3087-4945-87E3-76CBB3509B7E}</a:tableStyleId>
              </a:tblPr>
              <a:tblGrid>
                <a:gridCol w="2111440">
                  <a:extLst>
                    <a:ext uri="{9D8B030D-6E8A-4147-A177-3AD203B41FA5}">
                      <a16:colId xmlns:a16="http://schemas.microsoft.com/office/drawing/2014/main" val="1546452988"/>
                    </a:ext>
                  </a:extLst>
                </a:gridCol>
                <a:gridCol w="8114601">
                  <a:extLst>
                    <a:ext uri="{9D8B030D-6E8A-4147-A177-3AD203B41FA5}">
                      <a16:colId xmlns:a16="http://schemas.microsoft.com/office/drawing/2014/main" val="1436440253"/>
                    </a:ext>
                  </a:extLst>
                </a:gridCol>
              </a:tblGrid>
              <a:tr h="350738">
                <a:tc>
                  <a:txBody>
                    <a:bodyPr/>
                    <a:lstStyle/>
                    <a:p>
                      <a:r>
                        <a:rPr lang="en-US" dirty="0">
                          <a:solidFill>
                            <a:schemeClr val="accent1">
                              <a:lumMod val="60000"/>
                              <a:lumOff val="40000"/>
                            </a:schemeClr>
                          </a:solidFill>
                        </a:rPr>
                        <a:t>STD-001-CPP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High severity due to the risk of type-related errors and precision issues, with a medium likelihood and priority given its foundational impact on code safety and maintainability.</a:t>
                      </a:r>
                    </a:p>
                  </a:txBody>
                  <a:tcPr/>
                </a:tc>
                <a:extLst>
                  <a:ext uri="{0D108BD9-81ED-4DB2-BD59-A6C34878D82A}">
                    <a16:rowId xmlns:a16="http://schemas.microsoft.com/office/drawing/2014/main" val="3427425637"/>
                  </a:ext>
                </a:extLst>
              </a:tr>
              <a:tr h="350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1"/>
                          </a:solidFill>
                        </a:rPr>
                        <a:t>STD-002-CPP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High severity and high priority because uninitialized variables can lead to undefined behavior, making it highly likely to occur and critical to address.</a:t>
                      </a:r>
                    </a:p>
                  </a:txBody>
                  <a:tcPr/>
                </a:tc>
                <a:extLst>
                  <a:ext uri="{0D108BD9-81ED-4DB2-BD59-A6C34878D82A}">
                    <a16:rowId xmlns:a16="http://schemas.microsoft.com/office/drawing/2014/main" val="3848740433"/>
                  </a:ext>
                </a:extLst>
              </a:tr>
              <a:tr h="350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1">
                              <a:lumMod val="60000"/>
                              <a:lumOff val="40000"/>
                            </a:schemeClr>
                          </a:solidFill>
                        </a:rPr>
                        <a:t>STD-003-CPP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High severity and priority due to the risk of buffer overflows from improper string handling, with medium likelihood because it's a common vulnerability in C/C++ applications.</a:t>
                      </a:r>
                    </a:p>
                  </a:txBody>
                  <a:tcPr/>
                </a:tc>
                <a:extLst>
                  <a:ext uri="{0D108BD9-81ED-4DB2-BD59-A6C34878D82A}">
                    <a16:rowId xmlns:a16="http://schemas.microsoft.com/office/drawing/2014/main" val="372328409"/>
                  </a:ext>
                </a:extLst>
              </a:tr>
              <a:tr h="350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1">
                              <a:lumMod val="60000"/>
                              <a:lumOff val="40000"/>
                            </a:schemeClr>
                          </a:solidFill>
                        </a:rPr>
                        <a:t>STD-004-CPP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High severity and priority reflect the serious impact of SQL injection vulnerabilities on data security, with medium likelihood due to frequent occurrence in applications that process user input.</a:t>
                      </a:r>
                    </a:p>
                  </a:txBody>
                  <a:tcPr/>
                </a:tc>
                <a:extLst>
                  <a:ext uri="{0D108BD9-81ED-4DB2-BD59-A6C34878D82A}">
                    <a16:rowId xmlns:a16="http://schemas.microsoft.com/office/drawing/2014/main" val="2151978745"/>
                  </a:ext>
                </a:extLst>
              </a:tr>
              <a:tr h="350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1">
                              <a:lumMod val="60000"/>
                              <a:lumOff val="40000"/>
                            </a:schemeClr>
                          </a:solidFill>
                        </a:rPr>
                        <a:t>STD-005-CPP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High severity and priority because improper memory management can lead to leaks and corruption, with medium likelihood due to the complexity of manual memory management in C/C++.</a:t>
                      </a:r>
                    </a:p>
                  </a:txBody>
                  <a:tcPr/>
                </a:tc>
                <a:extLst>
                  <a:ext uri="{0D108BD9-81ED-4DB2-BD59-A6C34878D82A}">
                    <a16:rowId xmlns:a16="http://schemas.microsoft.com/office/drawing/2014/main" val="1824278769"/>
                  </a:ext>
                </a:extLst>
              </a:tr>
              <a:tr h="350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3">
                              <a:lumMod val="40000"/>
                              <a:lumOff val="60000"/>
                            </a:schemeClr>
                          </a:solidFill>
                        </a:rPr>
                        <a:t>STD-006-CPP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Medium severity and low likelihood reflect that while assertions misuse is less critical than other vulnerabilities, it still poses a risk to application stability and should be managed.</a:t>
                      </a:r>
                    </a:p>
                  </a:txBody>
                  <a:tcPr/>
                </a:tc>
                <a:extLst>
                  <a:ext uri="{0D108BD9-81ED-4DB2-BD59-A6C34878D82A}">
                    <a16:rowId xmlns:a16="http://schemas.microsoft.com/office/drawing/2014/main" val="1990500144"/>
                  </a:ext>
                </a:extLst>
              </a:tr>
              <a:tr h="350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1">
                              <a:lumMod val="60000"/>
                              <a:lumOff val="40000"/>
                            </a:schemeClr>
                          </a:solidFill>
                        </a:rPr>
                        <a:t>STD-007-CPP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High severity and priority due to the potential for exceptions to destabilize applications if not correctly handled, with medium likelihood as improper usage is a common issue.</a:t>
                      </a:r>
                    </a:p>
                  </a:txBody>
                  <a:tcPr/>
                </a:tc>
                <a:extLst>
                  <a:ext uri="{0D108BD9-81ED-4DB2-BD59-A6C34878D82A}">
                    <a16:rowId xmlns:a16="http://schemas.microsoft.com/office/drawing/2014/main" val="1665751439"/>
                  </a:ext>
                </a:extLst>
              </a:tr>
              <a:tr h="350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1"/>
                          </a:solidFill>
                        </a:rPr>
                        <a:t>STD-008-CPP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High severity and priority because lack of input validation can lead to various vulnerabilities, including injection attacks, with a high likelihood due to frequent user interaction.</a:t>
                      </a:r>
                    </a:p>
                  </a:txBody>
                  <a:tcPr/>
                </a:tc>
                <a:extLst>
                  <a:ext uri="{0D108BD9-81ED-4DB2-BD59-A6C34878D82A}">
                    <a16:rowId xmlns:a16="http://schemas.microsoft.com/office/drawing/2014/main" val="3215311922"/>
                  </a:ext>
                </a:extLst>
              </a:tr>
              <a:tr h="350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3"/>
                          </a:solidFill>
                        </a:rPr>
                        <a:t>STD-009-CPP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Medium severity and priority assigned because while not directly leading to breaches, poor error handling and logging can obscure security issues, with medium likelihood of oversight.</a:t>
                      </a:r>
                    </a:p>
                  </a:txBody>
                  <a:tcPr/>
                </a:tc>
                <a:extLst>
                  <a:ext uri="{0D108BD9-81ED-4DB2-BD59-A6C34878D82A}">
                    <a16:rowId xmlns:a16="http://schemas.microsoft.com/office/drawing/2014/main" val="144515095"/>
                  </a:ext>
                </a:extLst>
              </a:tr>
              <a:tr h="35073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1">
                              <a:lumMod val="60000"/>
                              <a:lumOff val="40000"/>
                            </a:schemeClr>
                          </a:solidFill>
                        </a:rPr>
                        <a:t>STD-010-CPP</a:t>
                      </a:r>
                    </a:p>
                  </a:txBody>
                  <a:tcPr/>
                </a:tc>
                <a:tc>
                  <a:txBody>
                    <a:bodyPr/>
                    <a:lstStyle/>
                    <a:p>
                      <a:pPr marR="0" algn="l" rtl="0">
                        <a:lnSpc>
                          <a:spcPct val="100000"/>
                        </a:lnSpc>
                        <a:spcBef>
                          <a:spcPts val="0"/>
                        </a:spcBef>
                        <a:spcAft>
                          <a:spcPts val="0"/>
                        </a:spcAft>
                        <a:buClr>
                          <a:srgbClr val="000000"/>
                        </a:buClr>
                        <a:buFont typeface="Arial"/>
                      </a:pPr>
                      <a:r>
                        <a:rPr lang="en-US" sz="900" b="0" i="0" u="none" strike="noStrike" cap="none" dirty="0">
                          <a:solidFill>
                            <a:schemeClr val="bg1"/>
                          </a:solidFill>
                          <a:latin typeface="Arial"/>
                          <a:cs typeface="Arial"/>
                          <a:sym typeface="Arial"/>
                        </a:rPr>
                        <a:t>High severity and priority as incorrect memory management risks are mitigated by smart pointers, with medium likelihood given the commonality of memory-related errors in C/C++.</a:t>
                      </a:r>
                    </a:p>
                  </a:txBody>
                  <a:tcPr/>
                </a:tc>
                <a:extLst>
                  <a:ext uri="{0D108BD9-81ED-4DB2-BD59-A6C34878D82A}">
                    <a16:rowId xmlns:a16="http://schemas.microsoft.com/office/drawing/2014/main" val="2998228136"/>
                  </a:ext>
                </a:extLst>
              </a:tr>
            </a:tbl>
          </a:graphicData>
        </a:graphic>
      </p:graphicFrame>
      <p:pic>
        <p:nvPicPr>
          <p:cNvPr id="49" name="Audio 48">
            <a:hlinkClick r:id="" action="ppaction://media"/>
            <a:extLst>
              <a:ext uri="{FF2B5EF4-FFF2-40B4-BE49-F238E27FC236}">
                <a16:creationId xmlns:a16="http://schemas.microsoft.com/office/drawing/2014/main" id="{292AE694-36C8-D505-A762-620D103CE92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788"/>
    </mc:Choice>
    <mc:Fallback>
      <p:transition spd="slow" advTm="25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33329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F1B2D485-2858-4CFB-4F3C-C64040511031}"/>
              </a:ext>
            </a:extLst>
          </p:cNvPr>
          <p:cNvGraphicFramePr>
            <a:graphicFrameLocks noGrp="1"/>
          </p:cNvGraphicFramePr>
          <p:nvPr>
            <p:extLst>
              <p:ext uri="{D42A27DB-BD31-4B8C-83A1-F6EECF244321}">
                <p14:modId xmlns:p14="http://schemas.microsoft.com/office/powerpoint/2010/main" val="862861943"/>
              </p:ext>
            </p:extLst>
          </p:nvPr>
        </p:nvGraphicFramePr>
        <p:xfrm>
          <a:off x="1040674" y="1311365"/>
          <a:ext cx="9997440" cy="4900750"/>
        </p:xfrm>
        <a:graphic>
          <a:graphicData uri="http://schemas.openxmlformats.org/drawingml/2006/table">
            <a:tbl>
              <a:tblPr firstRow="1" bandRow="1">
                <a:tableStyleId>{073A0DAA-6AF3-43AB-8588-CEC1D06C72B9}</a:tableStyleId>
              </a:tblPr>
              <a:tblGrid>
                <a:gridCol w="3169920">
                  <a:extLst>
                    <a:ext uri="{9D8B030D-6E8A-4147-A177-3AD203B41FA5}">
                      <a16:colId xmlns:a16="http://schemas.microsoft.com/office/drawing/2014/main" val="2973207059"/>
                    </a:ext>
                  </a:extLst>
                </a:gridCol>
                <a:gridCol w="6827520">
                  <a:extLst>
                    <a:ext uri="{9D8B030D-6E8A-4147-A177-3AD203B41FA5}">
                      <a16:colId xmlns:a16="http://schemas.microsoft.com/office/drawing/2014/main" val="1785287358"/>
                    </a:ext>
                  </a:extLst>
                </a:gridCol>
              </a:tblGrid>
              <a:tr h="539932">
                <a:tc>
                  <a:txBody>
                    <a:bodyPr/>
                    <a:lstStyle/>
                    <a:p>
                      <a:pPr algn="ctr"/>
                      <a:r>
                        <a:rPr lang="en-US" sz="2000" b="1" u="none" strike="noStrike" cap="none" dirty="0">
                          <a:solidFill>
                            <a:schemeClr val="bg1"/>
                          </a:solidFill>
                          <a:sym typeface="Arial"/>
                        </a:rPr>
                        <a:t>Principles</a:t>
                      </a:r>
                      <a:endParaRPr lang="en-US" sz="2000" b="1" i="0" u="none" strike="noStrike" cap="none" dirty="0">
                        <a:solidFill>
                          <a:schemeClr val="bg1"/>
                        </a:solidFill>
                        <a:latin typeface="Arial"/>
                        <a:cs typeface="Arial"/>
                        <a:sym typeface="Arial"/>
                      </a:endParaRPr>
                    </a:p>
                  </a:txBody>
                  <a:tcPr anchor="ctr"/>
                </a:tc>
                <a:tc>
                  <a:txBody>
                    <a:bodyPr/>
                    <a:lstStyle/>
                    <a:p>
                      <a:pPr algn="ctr"/>
                      <a:r>
                        <a:rPr lang="en-US" sz="2000" b="1" dirty="0">
                          <a:solidFill>
                            <a:schemeClr val="bg1"/>
                          </a:solidFill>
                        </a:rPr>
                        <a:t>Applicable Coding Standards</a:t>
                      </a:r>
                    </a:p>
                  </a:txBody>
                  <a:tcPr anchor="ctr"/>
                </a:tc>
                <a:extLst>
                  <a:ext uri="{0D108BD9-81ED-4DB2-BD59-A6C34878D82A}">
                    <a16:rowId xmlns:a16="http://schemas.microsoft.com/office/drawing/2014/main" val="202277754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tx1"/>
                          </a:solidFill>
                          <a:sym typeface="Arial"/>
                        </a:rPr>
                        <a:t>Validate Input Data</a:t>
                      </a:r>
                      <a:endParaRPr lang="en-US" sz="1400" b="0" i="0" u="none" strike="noStrike" cap="none" dirty="0">
                        <a:solidFill>
                          <a:schemeClr val="tx1"/>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US" sz="1200" b="0" u="none" strike="noStrike" cap="none" dirty="0">
                          <a:solidFill>
                            <a:schemeClr val="tx1"/>
                          </a:solidFill>
                          <a:sym typeface="Arial"/>
                        </a:rPr>
                        <a:t>(STD-003-CPP) String Correctness</a:t>
                      </a:r>
                    </a:p>
                    <a:p>
                      <a:pPr marR="0" algn="l" rtl="0">
                        <a:lnSpc>
                          <a:spcPct val="100000"/>
                        </a:lnSpc>
                        <a:spcBef>
                          <a:spcPts val="0"/>
                        </a:spcBef>
                        <a:spcAft>
                          <a:spcPts val="0"/>
                        </a:spcAft>
                        <a:buClr>
                          <a:srgbClr val="000000"/>
                        </a:buClr>
                        <a:buFont typeface="Arial"/>
                      </a:pPr>
                      <a:r>
                        <a:rPr lang="en-US" sz="1200" b="0" u="none" strike="noStrike" cap="none" dirty="0">
                          <a:solidFill>
                            <a:schemeClr val="tx1"/>
                          </a:solidFill>
                          <a:sym typeface="Arial"/>
                        </a:rPr>
                        <a:t>(STD-008-CPP) Input Validation</a:t>
                      </a: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2616444956"/>
                  </a:ext>
                </a:extLst>
              </a:tr>
              <a:tr h="370840">
                <a:tc>
                  <a:txBody>
                    <a:bodyPr/>
                    <a:lstStyle/>
                    <a:p>
                      <a:r>
                        <a:rPr lang="en-US" sz="1400" b="0" u="none" strike="noStrike" cap="none" dirty="0">
                          <a:solidFill>
                            <a:schemeClr val="tx1"/>
                          </a:solidFill>
                          <a:sym typeface="Arial"/>
                        </a:rPr>
                        <a:t>Heed Compiler Warnings</a:t>
                      </a:r>
                      <a:endParaRPr lang="en-US" sz="1400" b="0" i="0" u="none" strike="noStrike" cap="none" dirty="0">
                        <a:solidFill>
                          <a:schemeClr val="tx1"/>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US" sz="1200" b="0" u="none" strike="noStrike" cap="none" dirty="0">
                          <a:solidFill>
                            <a:schemeClr val="tx1"/>
                          </a:solidFill>
                          <a:sym typeface="Arial"/>
                        </a:rPr>
                        <a:t>(STD-006-CPP) Assertions</a:t>
                      </a: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875695017"/>
                  </a:ext>
                </a:extLst>
              </a:tr>
              <a:tr h="370840">
                <a:tc>
                  <a:txBody>
                    <a:bodyPr/>
                    <a:lstStyle/>
                    <a:p>
                      <a:r>
                        <a:rPr lang="en-US" sz="1400" b="0" u="none" strike="noStrike" cap="none" dirty="0">
                          <a:solidFill>
                            <a:schemeClr val="tx1"/>
                          </a:solidFill>
                          <a:sym typeface="Arial"/>
                        </a:rPr>
                        <a:t>Architect and Design for Security Policies</a:t>
                      </a:r>
                      <a:endParaRPr lang="en-US" sz="1400" b="0" i="0" u="none" strike="noStrike" cap="none" dirty="0">
                        <a:solidFill>
                          <a:schemeClr val="tx1"/>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403058336"/>
                  </a:ext>
                </a:extLst>
              </a:tr>
              <a:tr h="370840">
                <a:tc>
                  <a:txBody>
                    <a:bodyPr/>
                    <a:lstStyle/>
                    <a:p>
                      <a:r>
                        <a:rPr lang="en-US" sz="1400" b="0" u="none" strike="noStrike" cap="none" dirty="0">
                          <a:solidFill>
                            <a:schemeClr val="tx1"/>
                          </a:solidFill>
                          <a:sym typeface="Arial"/>
                        </a:rPr>
                        <a:t>Keep It Simple</a:t>
                      </a:r>
                      <a:endParaRPr lang="en-US" sz="1400" b="0" i="0" u="none" strike="noStrike" cap="none" dirty="0">
                        <a:solidFill>
                          <a:schemeClr val="tx1"/>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US" sz="1200" b="0" u="none" strike="noStrike" cap="none" dirty="0">
                          <a:solidFill>
                            <a:schemeClr val="tx1"/>
                          </a:solidFill>
                          <a:sym typeface="Arial"/>
                        </a:rPr>
                        <a:t>(STD-005-CPP) Memory Protection</a:t>
                      </a: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614824998"/>
                  </a:ext>
                </a:extLst>
              </a:tr>
              <a:tr h="370840">
                <a:tc>
                  <a:txBody>
                    <a:bodyPr/>
                    <a:lstStyle/>
                    <a:p>
                      <a:r>
                        <a:rPr lang="en-US" sz="1400" b="0" u="none" strike="noStrike" cap="none" dirty="0">
                          <a:solidFill>
                            <a:schemeClr val="tx1"/>
                          </a:solidFill>
                          <a:sym typeface="Arial"/>
                        </a:rPr>
                        <a:t>Default Deny</a:t>
                      </a:r>
                      <a:endParaRPr lang="en-US" sz="1400" b="0" i="0" u="none" strike="noStrike" cap="none" dirty="0">
                        <a:solidFill>
                          <a:schemeClr val="tx1"/>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3318090036"/>
                  </a:ext>
                </a:extLst>
              </a:tr>
              <a:tr h="370840">
                <a:tc>
                  <a:txBody>
                    <a:bodyPr/>
                    <a:lstStyle/>
                    <a:p>
                      <a:r>
                        <a:rPr lang="en-US" sz="1400" b="0" u="none" strike="noStrike" cap="none" dirty="0">
                          <a:solidFill>
                            <a:schemeClr val="tx1"/>
                          </a:solidFill>
                          <a:sym typeface="Arial"/>
                        </a:rPr>
                        <a:t>Adhere to the Principle of Least Privilege</a:t>
                      </a:r>
                      <a:endParaRPr lang="en-US" sz="1400" b="0" i="0" u="none" strike="noStrike" cap="none" dirty="0">
                        <a:solidFill>
                          <a:schemeClr val="tx1"/>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US" sz="1200" b="0" u="none" strike="noStrike" cap="none" dirty="0">
                          <a:solidFill>
                            <a:schemeClr val="tx1"/>
                          </a:solidFill>
                          <a:sym typeface="Arial"/>
                        </a:rPr>
                        <a:t>(STD-007-CPP) Exceptions</a:t>
                      </a: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1217914814"/>
                  </a:ext>
                </a:extLst>
              </a:tr>
              <a:tr h="408578">
                <a:tc>
                  <a:txBody>
                    <a:bodyPr/>
                    <a:lstStyle/>
                    <a:p>
                      <a:r>
                        <a:rPr lang="en-US" sz="1400" b="0" u="none" strike="noStrike" cap="none" dirty="0">
                          <a:solidFill>
                            <a:schemeClr val="tx1"/>
                          </a:solidFill>
                          <a:sym typeface="Arial"/>
                        </a:rPr>
                        <a:t>Sanitize Data Sent to Other Systems</a:t>
                      </a:r>
                      <a:endParaRPr lang="en-US" sz="1400" b="0" i="0" u="none" strike="noStrike" cap="none" dirty="0">
                        <a:solidFill>
                          <a:schemeClr val="tx1"/>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US" sz="1200" b="0" u="none" strike="noStrike" cap="none" dirty="0">
                          <a:solidFill>
                            <a:schemeClr val="tx1"/>
                          </a:solidFill>
                          <a:sym typeface="Arial"/>
                        </a:rPr>
                        <a:t>(STD-004-CPP) SQL Injection</a:t>
                      </a: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1438863869"/>
                  </a:ext>
                </a:extLst>
              </a:tr>
              <a:tr h="370840">
                <a:tc>
                  <a:txBody>
                    <a:bodyPr/>
                    <a:lstStyle/>
                    <a:p>
                      <a:r>
                        <a:rPr lang="en-US" sz="1400" b="0" u="none" strike="noStrike" cap="none" dirty="0">
                          <a:solidFill>
                            <a:schemeClr val="tx1"/>
                          </a:solidFill>
                          <a:sym typeface="Arial"/>
                        </a:rPr>
                        <a:t>Practice Defense in Depth</a:t>
                      </a:r>
                      <a:endParaRPr lang="en-US" sz="1400" b="0" i="0" u="none" strike="noStrike" cap="none" dirty="0">
                        <a:solidFill>
                          <a:schemeClr val="tx1"/>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563453673"/>
                  </a:ext>
                </a:extLst>
              </a:tr>
              <a:tr h="370840">
                <a:tc>
                  <a:txBody>
                    <a:bodyPr/>
                    <a:lstStyle/>
                    <a:p>
                      <a:r>
                        <a:rPr lang="en-US" sz="1400" b="0" u="none" strike="noStrike" cap="none" dirty="0">
                          <a:solidFill>
                            <a:schemeClr val="tx1"/>
                          </a:solidFill>
                          <a:sym typeface="Arial"/>
                        </a:rPr>
                        <a:t>Use Effective Quality Assurance Techniques</a:t>
                      </a:r>
                      <a:endParaRPr lang="en-US" sz="1400" b="0" i="0" u="none" strike="noStrike" cap="none" dirty="0">
                        <a:solidFill>
                          <a:schemeClr val="tx1"/>
                        </a:solidFill>
                        <a:latin typeface="Arial"/>
                        <a:cs typeface="Arial"/>
                        <a:sym typeface="Arial"/>
                      </a:endParaRPr>
                    </a:p>
                  </a:txBody>
                  <a:tcPr/>
                </a:tc>
                <a:tc>
                  <a:txBody>
                    <a:bodyPr/>
                    <a:lstStyle/>
                    <a:p>
                      <a:pPr marR="0" algn="l" rtl="0">
                        <a:lnSpc>
                          <a:spcPct val="100000"/>
                        </a:lnSpc>
                        <a:spcBef>
                          <a:spcPts val="0"/>
                        </a:spcBef>
                        <a:spcAft>
                          <a:spcPts val="0"/>
                        </a:spcAft>
                        <a:buClr>
                          <a:srgbClr val="000000"/>
                        </a:buClr>
                        <a:buFont typeface="Arial"/>
                      </a:pPr>
                      <a:r>
                        <a:rPr lang="en-US" sz="1200" b="0" u="none" strike="noStrike" cap="none" dirty="0">
                          <a:solidFill>
                            <a:schemeClr val="tx1"/>
                          </a:solidFill>
                          <a:sym typeface="Arial"/>
                        </a:rPr>
                        <a:t>(STD-002-CPP) Data Value</a:t>
                      </a:r>
                    </a:p>
                    <a:p>
                      <a:pPr marR="0" algn="l" rtl="0">
                        <a:lnSpc>
                          <a:spcPct val="100000"/>
                        </a:lnSpc>
                        <a:spcBef>
                          <a:spcPts val="0"/>
                        </a:spcBef>
                        <a:spcAft>
                          <a:spcPts val="0"/>
                        </a:spcAft>
                        <a:buClr>
                          <a:srgbClr val="000000"/>
                        </a:buClr>
                        <a:buFont typeface="Arial"/>
                      </a:pPr>
                      <a:r>
                        <a:rPr lang="en-US" sz="1200" b="0" u="none" strike="noStrike" cap="none" dirty="0">
                          <a:solidFill>
                            <a:schemeClr val="tx1"/>
                          </a:solidFill>
                          <a:sym typeface="Arial"/>
                        </a:rPr>
                        <a:t>(STD-009-CPP) Error Handling and Logging</a:t>
                      </a: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235891235"/>
                  </a:ext>
                </a:extLst>
              </a:tr>
              <a:tr h="370840">
                <a:tc>
                  <a:txBody>
                    <a:bodyPr/>
                    <a:lstStyle/>
                    <a:p>
                      <a:r>
                        <a:rPr lang="en-US" sz="1400" b="0" u="none" strike="noStrike" cap="none" dirty="0">
                          <a:solidFill>
                            <a:schemeClr val="tx1"/>
                          </a:solidFill>
                          <a:sym typeface="Arial"/>
                        </a:rPr>
                        <a:t>Adopt a Secure Coding Standard</a:t>
                      </a:r>
                      <a:endParaRPr lang="en-US" sz="1400" b="0" i="0" u="none" strike="noStrike" cap="none" dirty="0">
                        <a:solidFill>
                          <a:schemeClr val="tx1"/>
                        </a:solidFill>
                        <a:latin typeface="Arial"/>
                        <a:cs typeface="Arial"/>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u="none" strike="noStrike" cap="none" dirty="0">
                          <a:solidFill>
                            <a:schemeClr val="tx1"/>
                          </a:solidFill>
                          <a:sym typeface="Arial"/>
                        </a:rPr>
                        <a:t>(STD-001-CPP) Data Type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u="none" strike="noStrike" cap="none" dirty="0">
                          <a:solidFill>
                            <a:schemeClr val="tx1"/>
                          </a:solidFill>
                          <a:sym typeface="Arial"/>
                        </a:rPr>
                        <a:t>(STD-010-CPP) Use of Smart Pointers</a:t>
                      </a:r>
                      <a:endParaRPr lang="en-US" sz="1200" b="0" i="0" u="none" strike="noStrike" cap="none" dirty="0">
                        <a:solidFill>
                          <a:schemeClr val="tx1"/>
                        </a:solidFill>
                        <a:latin typeface="Arial"/>
                        <a:cs typeface="Arial"/>
                        <a:sym typeface="Arial"/>
                      </a:endParaRPr>
                    </a:p>
                  </a:txBody>
                  <a:tcPr/>
                </a:tc>
                <a:extLst>
                  <a:ext uri="{0D108BD9-81ED-4DB2-BD59-A6C34878D82A}">
                    <a16:rowId xmlns:a16="http://schemas.microsoft.com/office/drawing/2014/main" val="55837618"/>
                  </a:ext>
                </a:extLst>
              </a:tr>
            </a:tbl>
          </a:graphicData>
        </a:graphic>
      </p:graphicFrame>
      <p:pic>
        <p:nvPicPr>
          <p:cNvPr id="39" name="Audio 38">
            <a:hlinkClick r:id="" action="ppaction://media"/>
            <a:extLst>
              <a:ext uri="{FF2B5EF4-FFF2-40B4-BE49-F238E27FC236}">
                <a16:creationId xmlns:a16="http://schemas.microsoft.com/office/drawing/2014/main" id="{51212893-541B-DFFA-06C2-94AB4C76153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287"/>
    </mc:Choice>
    <mc:Fallback>
      <p:transition spd="slow" advTm="42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916774" y="33329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167CF6B1-D4B8-8342-EE36-14D2AAEA47F7}"/>
              </a:ext>
            </a:extLst>
          </p:cNvPr>
          <p:cNvGraphicFramePr>
            <a:graphicFrameLocks noGrp="1"/>
          </p:cNvGraphicFramePr>
          <p:nvPr>
            <p:extLst>
              <p:ext uri="{D42A27DB-BD31-4B8C-83A1-F6EECF244321}">
                <p14:modId xmlns:p14="http://schemas.microsoft.com/office/powerpoint/2010/main" val="3154895329"/>
              </p:ext>
            </p:extLst>
          </p:nvPr>
        </p:nvGraphicFramePr>
        <p:xfrm>
          <a:off x="1040674" y="1311365"/>
          <a:ext cx="9997440" cy="4968240"/>
        </p:xfrm>
        <a:graphic>
          <a:graphicData uri="http://schemas.openxmlformats.org/drawingml/2006/table">
            <a:tbl>
              <a:tblPr firstRow="1" bandRow="1">
                <a:tableStyleId>{073A0DAA-6AF3-43AB-8588-CEC1D06C72B9}</a:tableStyleId>
              </a:tblPr>
              <a:tblGrid>
                <a:gridCol w="1502229">
                  <a:extLst>
                    <a:ext uri="{9D8B030D-6E8A-4147-A177-3AD203B41FA5}">
                      <a16:colId xmlns:a16="http://schemas.microsoft.com/office/drawing/2014/main" val="2973207059"/>
                    </a:ext>
                  </a:extLst>
                </a:gridCol>
                <a:gridCol w="8495211">
                  <a:extLst>
                    <a:ext uri="{9D8B030D-6E8A-4147-A177-3AD203B41FA5}">
                      <a16:colId xmlns:a16="http://schemas.microsoft.com/office/drawing/2014/main" val="1785287358"/>
                    </a:ext>
                  </a:extLst>
                </a:gridCol>
              </a:tblGrid>
              <a:tr h="539932">
                <a:tc>
                  <a:txBody>
                    <a:bodyPr/>
                    <a:lstStyle/>
                    <a:p>
                      <a:pPr algn="ctr"/>
                      <a:r>
                        <a:rPr lang="en-US" sz="2000" b="1" u="none" strike="noStrike" cap="none" dirty="0">
                          <a:solidFill>
                            <a:schemeClr val="bg1"/>
                          </a:solidFill>
                          <a:sym typeface="Arial"/>
                        </a:rPr>
                        <a:t>Coding Standards</a:t>
                      </a:r>
                      <a:endParaRPr lang="en-US" sz="2000" b="1" i="0" u="none" strike="noStrike" cap="none" dirty="0">
                        <a:solidFill>
                          <a:schemeClr val="bg1"/>
                        </a:solidFill>
                        <a:latin typeface="Arial"/>
                        <a:cs typeface="Arial"/>
                        <a:sym typeface="Arial"/>
                      </a:endParaRPr>
                    </a:p>
                  </a:txBody>
                  <a:tcPr anchor="ctr"/>
                </a:tc>
                <a:tc>
                  <a:txBody>
                    <a:bodyPr/>
                    <a:lstStyle/>
                    <a:p>
                      <a:pPr algn="ctr"/>
                      <a:r>
                        <a:rPr lang="en-US" sz="2000" b="1" dirty="0">
                          <a:solidFill>
                            <a:schemeClr val="bg1"/>
                          </a:solidFill>
                        </a:rPr>
                        <a:t>Description</a:t>
                      </a:r>
                    </a:p>
                  </a:txBody>
                  <a:tcPr anchor="ctr"/>
                </a:tc>
                <a:extLst>
                  <a:ext uri="{0D108BD9-81ED-4DB2-BD59-A6C34878D82A}">
                    <a16:rowId xmlns:a16="http://schemas.microsoft.com/office/drawing/2014/main" val="2022777542"/>
                  </a:ext>
                </a:extLst>
              </a:tr>
              <a:tr h="370840">
                <a:tc>
                  <a:txBody>
                    <a:bodyPr/>
                    <a:lstStyle/>
                    <a:p>
                      <a:pPr marL="0" indent="0">
                        <a:buFont typeface="Arial" panose="020B0604020202020204" pitchFamily="34" charset="0"/>
                        <a:buNone/>
                      </a:pPr>
                      <a:r>
                        <a:rPr lang="en-US" sz="1600" b="1" dirty="0">
                          <a:solidFill>
                            <a:schemeClr val="tx1"/>
                          </a:solidFill>
                        </a:rPr>
                        <a:t>STD-001-CPP</a:t>
                      </a:r>
                    </a:p>
                  </a:txBody>
                  <a:tcPr/>
                </a:tc>
                <a:tc>
                  <a:txBody>
                    <a:bodyPr/>
                    <a:lstStyle/>
                    <a:p>
                      <a:r>
                        <a:rPr lang="en-US" sz="1100" b="1" i="0" u="sng" strike="noStrike" cap="none" dirty="0">
                          <a:solidFill>
                            <a:schemeClr val="tx1"/>
                          </a:solidFill>
                          <a:latin typeface="Arial"/>
                          <a:cs typeface="Arial"/>
                          <a:sym typeface="Arial"/>
                        </a:rPr>
                        <a:t>Data Type Integrity:</a:t>
                      </a:r>
                      <a:r>
                        <a:rPr lang="en-US" sz="1100" b="0" i="0" u="none" strike="noStrike" cap="none" dirty="0">
                          <a:solidFill>
                            <a:schemeClr val="tx1"/>
                          </a:solidFill>
                          <a:latin typeface="Arial"/>
                          <a:cs typeface="Arial"/>
                          <a:sym typeface="Arial"/>
                        </a:rPr>
                        <a:t> Ensures proper use of data types to prevent type-related errors and enhance code maintainability, thereby avoiding common vulnerabilities.</a:t>
                      </a:r>
                    </a:p>
                  </a:txBody>
                  <a:tcPr/>
                </a:tc>
                <a:extLst>
                  <a:ext uri="{0D108BD9-81ED-4DB2-BD59-A6C34878D82A}">
                    <a16:rowId xmlns:a16="http://schemas.microsoft.com/office/drawing/2014/main" val="261644495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600" b="1" dirty="0">
                          <a:solidFill>
                            <a:schemeClr val="tx1"/>
                          </a:solidFill>
                        </a:rPr>
                        <a:t>STD-002-CPP</a:t>
                      </a:r>
                    </a:p>
                  </a:txBody>
                  <a:tcPr/>
                </a:tc>
                <a:tc>
                  <a:txBody>
                    <a:bodyPr/>
                    <a:lstStyle/>
                    <a:p>
                      <a:pPr marR="0" algn="l" rtl="0">
                        <a:lnSpc>
                          <a:spcPct val="100000"/>
                        </a:lnSpc>
                        <a:spcBef>
                          <a:spcPts val="0"/>
                        </a:spcBef>
                        <a:spcAft>
                          <a:spcPts val="0"/>
                        </a:spcAft>
                        <a:buClr>
                          <a:srgbClr val="000000"/>
                        </a:buClr>
                        <a:buFont typeface="Arial"/>
                      </a:pPr>
                      <a:r>
                        <a:rPr lang="en-US" sz="1100" b="1" i="0" u="sng" strike="noStrike" cap="none" dirty="0">
                          <a:solidFill>
                            <a:schemeClr val="tx1"/>
                          </a:solidFill>
                          <a:latin typeface="Arial"/>
                          <a:cs typeface="Arial"/>
                          <a:sym typeface="Arial"/>
                        </a:rPr>
                        <a:t>Data Value Integrity:</a:t>
                      </a:r>
                      <a:r>
                        <a:rPr lang="en-US" sz="1100" b="0" i="0" u="none" strike="noStrike" cap="none" dirty="0">
                          <a:solidFill>
                            <a:schemeClr val="tx1"/>
                          </a:solidFill>
                          <a:latin typeface="Arial"/>
                          <a:cs typeface="Arial"/>
                          <a:sym typeface="Arial"/>
                        </a:rPr>
                        <a:t> Focuses on initializing data values to prevent undefined behaviors, ensuring reliable and predictable software operations.</a:t>
                      </a:r>
                    </a:p>
                  </a:txBody>
                  <a:tcPr/>
                </a:tc>
                <a:extLst>
                  <a:ext uri="{0D108BD9-81ED-4DB2-BD59-A6C34878D82A}">
                    <a16:rowId xmlns:a16="http://schemas.microsoft.com/office/drawing/2014/main" val="87569501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600" b="1" dirty="0">
                          <a:solidFill>
                            <a:schemeClr val="tx1"/>
                          </a:solidFill>
                        </a:rPr>
                        <a:t>STD-003-CPP</a:t>
                      </a:r>
                    </a:p>
                  </a:txBody>
                  <a:tcPr/>
                </a:tc>
                <a:tc>
                  <a:txBody>
                    <a:bodyPr/>
                    <a:lstStyle/>
                    <a:p>
                      <a:pPr marR="0" algn="l" rtl="0">
                        <a:lnSpc>
                          <a:spcPct val="100000"/>
                        </a:lnSpc>
                        <a:spcBef>
                          <a:spcPts val="0"/>
                        </a:spcBef>
                        <a:spcAft>
                          <a:spcPts val="0"/>
                        </a:spcAft>
                        <a:buClr>
                          <a:srgbClr val="000000"/>
                        </a:buClr>
                        <a:buFont typeface="Arial"/>
                      </a:pPr>
                      <a:r>
                        <a:rPr lang="en-US" sz="1100" b="1" i="0" u="sng" strike="noStrike" cap="none" dirty="0">
                          <a:solidFill>
                            <a:schemeClr val="tx1"/>
                          </a:solidFill>
                          <a:latin typeface="Arial"/>
                          <a:cs typeface="Arial"/>
                          <a:sym typeface="Arial"/>
                        </a:rPr>
                        <a:t>String Handling:</a:t>
                      </a:r>
                      <a:r>
                        <a:rPr lang="en-US" sz="1100" b="0" i="0" u="none" strike="noStrike" cap="none" dirty="0">
                          <a:solidFill>
                            <a:schemeClr val="tx1"/>
                          </a:solidFill>
                          <a:latin typeface="Arial"/>
                          <a:cs typeface="Arial"/>
                          <a:sym typeface="Arial"/>
                        </a:rPr>
                        <a:t> Advocates for safe string operations to prevent buffer overflows and other string-related vulnerabilities, safeguarding against potential security threats.</a:t>
                      </a:r>
                    </a:p>
                  </a:txBody>
                  <a:tcPr/>
                </a:tc>
                <a:extLst>
                  <a:ext uri="{0D108BD9-81ED-4DB2-BD59-A6C34878D82A}">
                    <a16:rowId xmlns:a16="http://schemas.microsoft.com/office/drawing/2014/main" val="40305833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600" b="1" dirty="0">
                          <a:solidFill>
                            <a:schemeClr val="tx1"/>
                          </a:solidFill>
                        </a:rPr>
                        <a:t>STD-004-CPP</a:t>
                      </a:r>
                    </a:p>
                  </a:txBody>
                  <a:tcPr/>
                </a:tc>
                <a:tc>
                  <a:txBody>
                    <a:bodyPr/>
                    <a:lstStyle/>
                    <a:p>
                      <a:pPr marR="0" algn="l" rtl="0">
                        <a:lnSpc>
                          <a:spcPct val="100000"/>
                        </a:lnSpc>
                        <a:spcBef>
                          <a:spcPts val="0"/>
                        </a:spcBef>
                        <a:spcAft>
                          <a:spcPts val="0"/>
                        </a:spcAft>
                        <a:buClr>
                          <a:srgbClr val="000000"/>
                        </a:buClr>
                        <a:buFont typeface="Arial"/>
                      </a:pPr>
                      <a:r>
                        <a:rPr lang="en-US" sz="1100" b="1" i="0" u="sng" strike="noStrike" cap="none" dirty="0">
                          <a:solidFill>
                            <a:schemeClr val="tx1"/>
                          </a:solidFill>
                          <a:latin typeface="Arial"/>
                          <a:cs typeface="Arial"/>
                          <a:sym typeface="Arial"/>
                        </a:rPr>
                        <a:t>Preventing SQL Injection:</a:t>
                      </a:r>
                      <a:r>
                        <a:rPr lang="en-US" sz="1100" b="0" i="0" u="none" strike="noStrike" cap="none" dirty="0">
                          <a:solidFill>
                            <a:schemeClr val="tx1"/>
                          </a:solidFill>
                          <a:latin typeface="Arial"/>
                          <a:cs typeface="Arial"/>
                          <a:sym typeface="Arial"/>
                        </a:rPr>
                        <a:t> Emphasizes the use of parameterized queries to prevent SQL injection, protecting databases from unauthorized access and manipulation.</a:t>
                      </a:r>
                    </a:p>
                  </a:txBody>
                  <a:tcPr/>
                </a:tc>
                <a:extLst>
                  <a:ext uri="{0D108BD9-81ED-4DB2-BD59-A6C34878D82A}">
                    <a16:rowId xmlns:a16="http://schemas.microsoft.com/office/drawing/2014/main" val="61482499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600" b="1" dirty="0">
                          <a:solidFill>
                            <a:schemeClr val="tx1"/>
                          </a:solidFill>
                        </a:rPr>
                        <a:t>STD-005-CPP</a:t>
                      </a:r>
                    </a:p>
                  </a:txBody>
                  <a:tcPr/>
                </a:tc>
                <a:tc>
                  <a:txBody>
                    <a:bodyPr/>
                    <a:lstStyle/>
                    <a:p>
                      <a:pPr marR="0" algn="l" rtl="0">
                        <a:lnSpc>
                          <a:spcPct val="100000"/>
                        </a:lnSpc>
                        <a:spcBef>
                          <a:spcPts val="0"/>
                        </a:spcBef>
                        <a:spcAft>
                          <a:spcPts val="0"/>
                        </a:spcAft>
                        <a:buClr>
                          <a:srgbClr val="000000"/>
                        </a:buClr>
                        <a:buFont typeface="Arial"/>
                      </a:pPr>
                      <a:r>
                        <a:rPr lang="en-US" sz="1100" b="1" i="0" u="sng" strike="noStrike" cap="none" dirty="0">
                          <a:solidFill>
                            <a:schemeClr val="tx1"/>
                          </a:solidFill>
                          <a:latin typeface="Arial"/>
                          <a:cs typeface="Arial"/>
                          <a:sym typeface="Arial"/>
                        </a:rPr>
                        <a:t>Memory Management:</a:t>
                      </a:r>
                      <a:r>
                        <a:rPr lang="en-US" sz="1100" b="0" i="0" u="none" strike="noStrike" cap="none" dirty="0">
                          <a:solidFill>
                            <a:schemeClr val="tx1"/>
                          </a:solidFill>
                          <a:latin typeface="Arial"/>
                          <a:cs typeface="Arial"/>
                          <a:sym typeface="Arial"/>
                        </a:rPr>
                        <a:t> Ensures effective memory management to prevent leaks and corruption, contributing to the stability and security of software applications.</a:t>
                      </a:r>
                    </a:p>
                  </a:txBody>
                  <a:tcPr/>
                </a:tc>
                <a:extLst>
                  <a:ext uri="{0D108BD9-81ED-4DB2-BD59-A6C34878D82A}">
                    <a16:rowId xmlns:a16="http://schemas.microsoft.com/office/drawing/2014/main" val="331809003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600" b="1" dirty="0">
                          <a:solidFill>
                            <a:schemeClr val="tx1"/>
                          </a:solidFill>
                        </a:rPr>
                        <a:t>STD-006-CPP</a:t>
                      </a:r>
                    </a:p>
                  </a:txBody>
                  <a:tcPr/>
                </a:tc>
                <a:tc>
                  <a:txBody>
                    <a:bodyPr/>
                    <a:lstStyle/>
                    <a:p>
                      <a:pPr marR="0" algn="l" rtl="0">
                        <a:lnSpc>
                          <a:spcPct val="100000"/>
                        </a:lnSpc>
                        <a:spcBef>
                          <a:spcPts val="0"/>
                        </a:spcBef>
                        <a:spcAft>
                          <a:spcPts val="0"/>
                        </a:spcAft>
                        <a:buClr>
                          <a:srgbClr val="000000"/>
                        </a:buClr>
                        <a:buFont typeface="Arial"/>
                      </a:pPr>
                      <a:r>
                        <a:rPr lang="en-US" sz="1100" b="1" i="0" u="sng" strike="noStrike" cap="none" dirty="0">
                          <a:solidFill>
                            <a:schemeClr val="tx1"/>
                          </a:solidFill>
                          <a:latin typeface="Arial"/>
                          <a:cs typeface="Arial"/>
                          <a:sym typeface="Arial"/>
                        </a:rPr>
                        <a:t>Use of Assertions:</a:t>
                      </a:r>
                      <a:r>
                        <a:rPr lang="en-US" sz="1100" b="0" i="0" u="none" strike="noStrike" cap="none" dirty="0">
                          <a:solidFill>
                            <a:schemeClr val="tx1"/>
                          </a:solidFill>
                          <a:latin typeface="Arial"/>
                          <a:cs typeface="Arial"/>
                          <a:sym typeface="Arial"/>
                        </a:rPr>
                        <a:t> Promotes proper use of assertions for debugging and validation, helping to identify and resolve issues early in the development process.</a:t>
                      </a:r>
                    </a:p>
                  </a:txBody>
                  <a:tcPr/>
                </a:tc>
                <a:extLst>
                  <a:ext uri="{0D108BD9-81ED-4DB2-BD59-A6C34878D82A}">
                    <a16:rowId xmlns:a16="http://schemas.microsoft.com/office/drawing/2014/main" val="1217914814"/>
                  </a:ext>
                </a:extLst>
              </a:tr>
              <a:tr h="4085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600" b="1" dirty="0">
                          <a:solidFill>
                            <a:schemeClr val="tx1"/>
                          </a:solidFill>
                        </a:rPr>
                        <a:t>STD-007-CPP</a:t>
                      </a:r>
                    </a:p>
                  </a:txBody>
                  <a:tcPr/>
                </a:tc>
                <a:tc>
                  <a:txBody>
                    <a:bodyPr/>
                    <a:lstStyle/>
                    <a:p>
                      <a:pPr marR="0" algn="l" rtl="0">
                        <a:lnSpc>
                          <a:spcPct val="100000"/>
                        </a:lnSpc>
                        <a:spcBef>
                          <a:spcPts val="0"/>
                        </a:spcBef>
                        <a:spcAft>
                          <a:spcPts val="0"/>
                        </a:spcAft>
                        <a:buClr>
                          <a:srgbClr val="000000"/>
                        </a:buClr>
                        <a:buFont typeface="Arial"/>
                      </a:pPr>
                      <a:r>
                        <a:rPr lang="en-US" sz="1100" b="1" i="0" u="sng" strike="noStrike" cap="none" dirty="0">
                          <a:solidFill>
                            <a:schemeClr val="tx1"/>
                          </a:solidFill>
                          <a:latin typeface="Arial"/>
                          <a:cs typeface="Arial"/>
                          <a:sym typeface="Arial"/>
                        </a:rPr>
                        <a:t>Exception Handling:</a:t>
                      </a:r>
                      <a:r>
                        <a:rPr lang="en-US" sz="1100" b="0" i="0" u="none" strike="noStrike" cap="none" dirty="0">
                          <a:solidFill>
                            <a:schemeClr val="tx1"/>
                          </a:solidFill>
                          <a:latin typeface="Arial"/>
                          <a:cs typeface="Arial"/>
                          <a:sym typeface="Arial"/>
                        </a:rPr>
                        <a:t> Ensures exceptions are used and handled correctly to maintain program stability and prevent unexpected crashes or vulnerabilities.</a:t>
                      </a:r>
                    </a:p>
                  </a:txBody>
                  <a:tcPr/>
                </a:tc>
                <a:extLst>
                  <a:ext uri="{0D108BD9-81ED-4DB2-BD59-A6C34878D82A}">
                    <a16:rowId xmlns:a16="http://schemas.microsoft.com/office/drawing/2014/main" val="143886386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600" b="1" dirty="0">
                          <a:solidFill>
                            <a:schemeClr val="tx1"/>
                          </a:solidFill>
                        </a:rPr>
                        <a:t>STD-008-CPP</a:t>
                      </a:r>
                    </a:p>
                  </a:txBody>
                  <a:tcPr/>
                </a:tc>
                <a:tc>
                  <a:txBody>
                    <a:bodyPr/>
                    <a:lstStyle/>
                    <a:p>
                      <a:pPr marR="0" algn="l" rtl="0">
                        <a:lnSpc>
                          <a:spcPct val="100000"/>
                        </a:lnSpc>
                        <a:spcBef>
                          <a:spcPts val="0"/>
                        </a:spcBef>
                        <a:spcAft>
                          <a:spcPts val="0"/>
                        </a:spcAft>
                        <a:buClr>
                          <a:srgbClr val="000000"/>
                        </a:buClr>
                        <a:buFont typeface="Arial"/>
                      </a:pPr>
                      <a:r>
                        <a:rPr lang="en-US" sz="1100" b="1" i="0" u="sng" strike="noStrike" cap="none" dirty="0">
                          <a:solidFill>
                            <a:schemeClr val="tx1"/>
                          </a:solidFill>
                          <a:latin typeface="Arial"/>
                          <a:cs typeface="Arial"/>
                          <a:sym typeface="Arial"/>
                        </a:rPr>
                        <a:t>Input Validation:</a:t>
                      </a:r>
                      <a:r>
                        <a:rPr lang="en-US" sz="1100" b="0" i="0" u="none" strike="noStrike" cap="none" dirty="0">
                          <a:solidFill>
                            <a:schemeClr val="tx1"/>
                          </a:solidFill>
                          <a:latin typeface="Arial"/>
                          <a:cs typeface="Arial"/>
                          <a:sym typeface="Arial"/>
                        </a:rPr>
                        <a:t> Requires validation of all user input to prevent injection attacks and other input-based vulnerabilities, enhancing application security.</a:t>
                      </a:r>
                    </a:p>
                  </a:txBody>
                  <a:tcPr/>
                </a:tc>
                <a:extLst>
                  <a:ext uri="{0D108BD9-81ED-4DB2-BD59-A6C34878D82A}">
                    <a16:rowId xmlns:a16="http://schemas.microsoft.com/office/drawing/2014/main" val="56345367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600" b="1" dirty="0">
                          <a:solidFill>
                            <a:schemeClr val="tx1"/>
                          </a:solidFill>
                        </a:rPr>
                        <a:t>STD-009-CPP</a:t>
                      </a:r>
                    </a:p>
                  </a:txBody>
                  <a:tcPr/>
                </a:tc>
                <a:tc>
                  <a:txBody>
                    <a:bodyPr/>
                    <a:lstStyle/>
                    <a:p>
                      <a:pPr marR="0" algn="l" rtl="0">
                        <a:lnSpc>
                          <a:spcPct val="100000"/>
                        </a:lnSpc>
                        <a:spcBef>
                          <a:spcPts val="0"/>
                        </a:spcBef>
                        <a:spcAft>
                          <a:spcPts val="0"/>
                        </a:spcAft>
                        <a:buClr>
                          <a:srgbClr val="000000"/>
                        </a:buClr>
                        <a:buFont typeface="Arial"/>
                      </a:pPr>
                      <a:r>
                        <a:rPr lang="en-US" sz="1100" b="1" i="0" u="sng" strike="noStrike" cap="none" dirty="0">
                          <a:solidFill>
                            <a:schemeClr val="tx1"/>
                          </a:solidFill>
                          <a:latin typeface="Arial"/>
                          <a:cs typeface="Arial"/>
                          <a:sym typeface="Arial"/>
                        </a:rPr>
                        <a:t>Error Handling and Logging:</a:t>
                      </a:r>
                      <a:r>
                        <a:rPr lang="en-US" sz="1100" b="0" i="0" u="none" strike="noStrike" cap="none" dirty="0">
                          <a:solidFill>
                            <a:schemeClr val="tx1"/>
                          </a:solidFill>
                          <a:latin typeface="Arial"/>
                          <a:cs typeface="Arial"/>
                          <a:sym typeface="Arial"/>
                        </a:rPr>
                        <a:t> Focuses on graceful error handling and appropriate logging to maintain software stability and security through comprehensive monitoring.</a:t>
                      </a:r>
                    </a:p>
                  </a:txBody>
                  <a:tcPr/>
                </a:tc>
                <a:extLst>
                  <a:ext uri="{0D108BD9-81ED-4DB2-BD59-A6C34878D82A}">
                    <a16:rowId xmlns:a16="http://schemas.microsoft.com/office/drawing/2014/main" val="23589123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600" b="1" dirty="0">
                          <a:solidFill>
                            <a:schemeClr val="tx1"/>
                          </a:solidFill>
                        </a:rPr>
                        <a:t>STD-010-CPP</a:t>
                      </a:r>
                    </a:p>
                  </a:txBody>
                  <a:tcPr/>
                </a:tc>
                <a:tc>
                  <a:txBody>
                    <a:bodyPr/>
                    <a:lstStyle/>
                    <a:p>
                      <a:pPr marR="0" algn="l" rtl="0">
                        <a:lnSpc>
                          <a:spcPct val="100000"/>
                        </a:lnSpc>
                        <a:spcBef>
                          <a:spcPts val="0"/>
                        </a:spcBef>
                        <a:spcAft>
                          <a:spcPts val="0"/>
                        </a:spcAft>
                        <a:buClr>
                          <a:srgbClr val="000000"/>
                        </a:buClr>
                        <a:buFont typeface="Arial"/>
                      </a:pPr>
                      <a:r>
                        <a:rPr lang="en-US" sz="1100" b="1" i="0" u="sng" strike="noStrike" cap="none" dirty="0">
                          <a:solidFill>
                            <a:schemeClr val="tx1"/>
                          </a:solidFill>
                          <a:latin typeface="Arial"/>
                          <a:cs typeface="Arial"/>
                          <a:sym typeface="Arial"/>
                        </a:rPr>
                        <a:t>Smart Pointer Usage:</a:t>
                      </a:r>
                      <a:r>
                        <a:rPr lang="en-US" sz="1100" b="0" i="0" u="none" strike="noStrike" cap="none" dirty="0">
                          <a:solidFill>
                            <a:schemeClr val="tx1"/>
                          </a:solidFill>
                          <a:latin typeface="Arial"/>
                          <a:cs typeface="Arial"/>
                          <a:sym typeface="Arial"/>
                        </a:rPr>
                        <a:t> Advocates for the use of smart pointers to manage memory automatically, reducing the risk of memory leaks and pointer-related errors.</a:t>
                      </a:r>
                    </a:p>
                  </a:txBody>
                  <a:tcPr/>
                </a:tc>
                <a:extLst>
                  <a:ext uri="{0D108BD9-81ED-4DB2-BD59-A6C34878D82A}">
                    <a16:rowId xmlns:a16="http://schemas.microsoft.com/office/drawing/2014/main" val="55837618"/>
                  </a:ext>
                </a:extLst>
              </a:tr>
            </a:tbl>
          </a:graphicData>
        </a:graphic>
      </p:graphicFrame>
      <p:pic>
        <p:nvPicPr>
          <p:cNvPr id="13" name="Audio 12">
            <a:hlinkClick r:id="" action="ppaction://media"/>
            <a:extLst>
              <a:ext uri="{FF2B5EF4-FFF2-40B4-BE49-F238E27FC236}">
                <a16:creationId xmlns:a16="http://schemas.microsoft.com/office/drawing/2014/main" id="{7E4B1828-8CAA-D929-DA35-399599A8399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806"/>
    </mc:Choice>
    <mc:Fallback>
      <p:transition spd="slow" advTm="30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9A278001-5406-3FAA-EDD0-2FB96AF44BF0}"/>
              </a:ext>
            </a:extLst>
          </p:cNvPr>
          <p:cNvGraphicFramePr>
            <a:graphicFrameLocks noGrp="1"/>
          </p:cNvGraphicFramePr>
          <p:nvPr>
            <p:extLst>
              <p:ext uri="{D42A27DB-BD31-4B8C-83A1-F6EECF244321}">
                <p14:modId xmlns:p14="http://schemas.microsoft.com/office/powerpoint/2010/main" val="19979388"/>
              </p:ext>
            </p:extLst>
          </p:nvPr>
        </p:nvGraphicFramePr>
        <p:xfrm>
          <a:off x="766354" y="1859280"/>
          <a:ext cx="10317720" cy="4210593"/>
        </p:xfrm>
        <a:graphic>
          <a:graphicData uri="http://schemas.openxmlformats.org/drawingml/2006/table">
            <a:tbl>
              <a:tblPr firstRow="1" firstCol="1">
                <a:tableStyleId>{802198C4-3087-4945-87E3-76CBB3509B7E}</a:tableStyleId>
              </a:tblPr>
              <a:tblGrid>
                <a:gridCol w="1823310">
                  <a:extLst>
                    <a:ext uri="{9D8B030D-6E8A-4147-A177-3AD203B41FA5}">
                      <a16:colId xmlns:a16="http://schemas.microsoft.com/office/drawing/2014/main" val="2238209877"/>
                    </a:ext>
                  </a:extLst>
                </a:gridCol>
                <a:gridCol w="8494410">
                  <a:extLst>
                    <a:ext uri="{9D8B030D-6E8A-4147-A177-3AD203B41FA5}">
                      <a16:colId xmlns:a16="http://schemas.microsoft.com/office/drawing/2014/main" val="1338120169"/>
                    </a:ext>
                  </a:extLst>
                </a:gridCol>
              </a:tblGrid>
              <a:tr h="1403531">
                <a:tc>
                  <a:txBody>
                    <a:bodyPr/>
                    <a:lstStyle/>
                    <a:p>
                      <a:pPr marL="0" marR="0">
                        <a:spcBef>
                          <a:spcPts val="0"/>
                        </a:spcBef>
                        <a:spcAft>
                          <a:spcPts val="0"/>
                        </a:spcAft>
                      </a:pPr>
                      <a:r>
                        <a:rPr lang="en-US" sz="2400" b="1" dirty="0">
                          <a:solidFill>
                            <a:schemeClr val="accent2">
                              <a:lumMod val="40000"/>
                              <a:lumOff val="60000"/>
                            </a:schemeClr>
                          </a:solidFill>
                          <a:effectLst/>
                        </a:rPr>
                        <a:t>Encryption in </a:t>
                      </a:r>
                      <a:r>
                        <a:rPr lang="en-US" sz="2400" b="1" dirty="0">
                          <a:solidFill>
                            <a:schemeClr val="accent4"/>
                          </a:solidFill>
                          <a:effectLst/>
                        </a:rPr>
                        <a:t>Rest</a:t>
                      </a:r>
                      <a:endParaRPr lang="en-US" sz="2400" b="1" dirty="0">
                        <a:solidFill>
                          <a:schemeClr val="accent4"/>
                        </a:solidFill>
                        <a:effectLst/>
                        <a:latin typeface="Calibri" panose="020F0502020204030204" pitchFamily="34" charset="0"/>
                        <a:ea typeface="Calibri" panose="020F0502020204030204" pitchFamily="34" charset="0"/>
                      </a:endParaRPr>
                    </a:p>
                  </a:txBody>
                  <a:tcPr marL="35753" marR="35753" marT="35753" marB="35753" anchor="ctr"/>
                </a:tc>
                <a:tc>
                  <a:txBody>
                    <a:bodyPr/>
                    <a:lstStyle/>
                    <a:p>
                      <a:pPr marL="0" marR="0">
                        <a:spcBef>
                          <a:spcPts val="0"/>
                        </a:spcBef>
                        <a:spcAft>
                          <a:spcPts val="0"/>
                        </a:spcAft>
                      </a:pPr>
                      <a:r>
                        <a:rPr lang="en-US" sz="1600" dirty="0">
                          <a:solidFill>
                            <a:schemeClr val="bg1"/>
                          </a:solidFill>
                          <a:effectLst/>
                        </a:rPr>
                        <a:t>This policy mandates transforming stored data into an unreadable format unless decrypted with a key, applicable to databases, files, and backups. It is essential for safeguarding data from unauthorized access when it's not actively being used, by encrypting storage mediums with strong algorithms and managing the encryption keys securely.</a:t>
                      </a:r>
                      <a:endParaRPr lang="en-US" sz="1600" dirty="0">
                        <a:solidFill>
                          <a:schemeClr val="bg1"/>
                        </a:solidFill>
                        <a:effectLst/>
                        <a:latin typeface="Calibri" panose="020F0502020204030204" pitchFamily="34" charset="0"/>
                        <a:ea typeface="Calibri" panose="020F0502020204030204" pitchFamily="34" charset="0"/>
                      </a:endParaRPr>
                    </a:p>
                  </a:txBody>
                  <a:tcPr marL="35753" marR="35753" marT="35753" marB="35753" anchor="ctr"/>
                </a:tc>
                <a:extLst>
                  <a:ext uri="{0D108BD9-81ED-4DB2-BD59-A6C34878D82A}">
                    <a16:rowId xmlns:a16="http://schemas.microsoft.com/office/drawing/2014/main" val="2287747060"/>
                  </a:ext>
                </a:extLst>
              </a:tr>
              <a:tr h="1403531">
                <a:tc>
                  <a:txBody>
                    <a:bodyPr/>
                    <a:lstStyle/>
                    <a:p>
                      <a:pPr marL="0" marR="0" algn="l" rtl="0">
                        <a:lnSpc>
                          <a:spcPct val="100000"/>
                        </a:lnSpc>
                        <a:spcBef>
                          <a:spcPts val="0"/>
                        </a:spcBef>
                        <a:spcAft>
                          <a:spcPts val="0"/>
                        </a:spcAft>
                        <a:buClr>
                          <a:srgbClr val="000000"/>
                        </a:buClr>
                        <a:buFont typeface="Arial"/>
                      </a:pPr>
                      <a:r>
                        <a:rPr lang="en-US" sz="2400" b="1" i="0" u="none" strike="noStrike" cap="none" dirty="0">
                          <a:solidFill>
                            <a:schemeClr val="accent2">
                              <a:lumMod val="40000"/>
                              <a:lumOff val="60000"/>
                            </a:schemeClr>
                          </a:solidFill>
                          <a:effectLst/>
                          <a:latin typeface="Arial"/>
                          <a:cs typeface="Arial"/>
                          <a:sym typeface="Arial"/>
                        </a:rPr>
                        <a:t>Encryption at </a:t>
                      </a:r>
                      <a:r>
                        <a:rPr lang="en-US" sz="2400" b="1" i="0" u="none" strike="noStrike" cap="none" dirty="0">
                          <a:solidFill>
                            <a:schemeClr val="accent6"/>
                          </a:solidFill>
                          <a:effectLst/>
                          <a:latin typeface="Arial"/>
                          <a:cs typeface="Arial"/>
                          <a:sym typeface="Arial"/>
                        </a:rPr>
                        <a:t>Flight</a:t>
                      </a:r>
                      <a:endParaRPr lang="en-US" sz="2400" b="1" i="0" u="none" strike="noStrike" cap="none" dirty="0">
                        <a:solidFill>
                          <a:schemeClr val="accent6"/>
                        </a:solidFill>
                        <a:effectLst/>
                        <a:latin typeface="Arial"/>
                        <a:ea typeface="Calibri" panose="020F0502020204030204" pitchFamily="34" charset="0"/>
                        <a:cs typeface="Arial"/>
                        <a:sym typeface="Arial"/>
                      </a:endParaRPr>
                    </a:p>
                  </a:txBody>
                  <a:tcPr marL="35753" marR="35753" marT="35753" marB="35753" anchor="ctr"/>
                </a:tc>
                <a:tc>
                  <a:txBody>
                    <a:bodyPr/>
                    <a:lstStyle/>
                    <a:p>
                      <a:pPr marL="0" marR="0">
                        <a:spcBef>
                          <a:spcPts val="0"/>
                        </a:spcBef>
                        <a:spcAft>
                          <a:spcPts val="0"/>
                        </a:spcAft>
                      </a:pPr>
                      <a:r>
                        <a:rPr lang="en-US" sz="1600" dirty="0">
                          <a:solidFill>
                            <a:schemeClr val="bg1"/>
                          </a:solidFill>
                          <a:effectLst/>
                        </a:rPr>
                        <a:t>This policy focuses on encrypting data during transmission over networks to prevent interception and eavesdropping. Implementing this policy involves using secure transmission protocols like TLS, SSH, and VPNs, ensuring the confidentiality and integrity of data as it traverses between systems, clients, and servers.</a:t>
                      </a:r>
                      <a:endParaRPr lang="en-US" sz="1600" dirty="0">
                        <a:solidFill>
                          <a:schemeClr val="bg1"/>
                        </a:solidFill>
                        <a:effectLst/>
                        <a:latin typeface="Calibri" panose="020F0502020204030204" pitchFamily="34" charset="0"/>
                        <a:ea typeface="Calibri" panose="020F0502020204030204" pitchFamily="34" charset="0"/>
                      </a:endParaRPr>
                    </a:p>
                  </a:txBody>
                  <a:tcPr marL="35753" marR="35753" marT="35753" marB="35753" anchor="ctr"/>
                </a:tc>
                <a:extLst>
                  <a:ext uri="{0D108BD9-81ED-4DB2-BD59-A6C34878D82A}">
                    <a16:rowId xmlns:a16="http://schemas.microsoft.com/office/drawing/2014/main" val="3028807224"/>
                  </a:ext>
                </a:extLst>
              </a:tr>
              <a:tr h="1403531">
                <a:tc>
                  <a:txBody>
                    <a:bodyPr/>
                    <a:lstStyle/>
                    <a:p>
                      <a:pPr marL="0" marR="0" algn="l" rtl="0">
                        <a:lnSpc>
                          <a:spcPct val="100000"/>
                        </a:lnSpc>
                        <a:spcBef>
                          <a:spcPts val="0"/>
                        </a:spcBef>
                        <a:spcAft>
                          <a:spcPts val="0"/>
                        </a:spcAft>
                        <a:buClr>
                          <a:srgbClr val="000000"/>
                        </a:buClr>
                        <a:buFont typeface="Arial"/>
                      </a:pPr>
                      <a:r>
                        <a:rPr lang="en-US" sz="2400" b="1" i="0" u="none" strike="noStrike" cap="none" dirty="0">
                          <a:solidFill>
                            <a:schemeClr val="accent2">
                              <a:lumMod val="40000"/>
                              <a:lumOff val="60000"/>
                            </a:schemeClr>
                          </a:solidFill>
                          <a:effectLst/>
                          <a:latin typeface="Arial"/>
                          <a:cs typeface="Arial"/>
                          <a:sym typeface="Arial"/>
                        </a:rPr>
                        <a:t>Encryption in </a:t>
                      </a:r>
                      <a:r>
                        <a:rPr lang="en-US" sz="2400" b="1" i="0" u="none" strike="noStrike" cap="none" dirty="0">
                          <a:solidFill>
                            <a:schemeClr val="accent2"/>
                          </a:solidFill>
                          <a:effectLst/>
                          <a:latin typeface="Arial"/>
                          <a:cs typeface="Arial"/>
                          <a:sym typeface="Arial"/>
                        </a:rPr>
                        <a:t>Use</a:t>
                      </a:r>
                      <a:endParaRPr lang="en-US" sz="2400" b="1" i="0" u="none" strike="noStrike" cap="none" dirty="0">
                        <a:solidFill>
                          <a:schemeClr val="accent2"/>
                        </a:solidFill>
                        <a:effectLst/>
                        <a:latin typeface="Arial"/>
                        <a:ea typeface="Calibri" panose="020F0502020204030204" pitchFamily="34" charset="0"/>
                        <a:cs typeface="Arial"/>
                        <a:sym typeface="Arial"/>
                      </a:endParaRPr>
                    </a:p>
                  </a:txBody>
                  <a:tcPr marL="35753" marR="35753" marT="35753" marB="35753" anchor="ctr"/>
                </a:tc>
                <a:tc>
                  <a:txBody>
                    <a:bodyPr/>
                    <a:lstStyle/>
                    <a:p>
                      <a:pPr marL="0" marR="0">
                        <a:spcBef>
                          <a:spcPts val="0"/>
                        </a:spcBef>
                        <a:spcAft>
                          <a:spcPts val="0"/>
                        </a:spcAft>
                      </a:pPr>
                      <a:r>
                        <a:rPr lang="en-US" sz="1600" dirty="0">
                          <a:solidFill>
                            <a:schemeClr val="bg1"/>
                          </a:solidFill>
                          <a:effectLst/>
                        </a:rPr>
                        <a:t>This policy is about encrypting data actively being processed by applications, protecting it even in compromised environments. It's crucial for sensitive operations, requiring technologies like homomorphic encryption or secure enclaves to enable secure computations on encrypted data, safeguarding against insider threats and malware.</a:t>
                      </a:r>
                      <a:endParaRPr lang="en-US" sz="1600" dirty="0">
                        <a:solidFill>
                          <a:schemeClr val="bg1"/>
                        </a:solidFill>
                        <a:effectLst/>
                        <a:latin typeface="Calibri" panose="020F0502020204030204" pitchFamily="34" charset="0"/>
                        <a:ea typeface="Calibri" panose="020F0502020204030204" pitchFamily="34" charset="0"/>
                      </a:endParaRPr>
                    </a:p>
                  </a:txBody>
                  <a:tcPr marL="35753" marR="35753" marT="35753" marB="35753" anchor="ctr"/>
                </a:tc>
                <a:extLst>
                  <a:ext uri="{0D108BD9-81ED-4DB2-BD59-A6C34878D82A}">
                    <a16:rowId xmlns:a16="http://schemas.microsoft.com/office/drawing/2014/main" val="3201238277"/>
                  </a:ext>
                </a:extLst>
              </a:tr>
            </a:tbl>
          </a:graphicData>
        </a:graphic>
      </p:graphicFrame>
      <p:pic>
        <p:nvPicPr>
          <p:cNvPr id="18" name="Audio 17">
            <a:hlinkClick r:id="" action="ppaction://media"/>
            <a:extLst>
              <a:ext uri="{FF2B5EF4-FFF2-40B4-BE49-F238E27FC236}">
                <a16:creationId xmlns:a16="http://schemas.microsoft.com/office/drawing/2014/main" id="{AA122B14-5515-C052-0E82-5F46C324B7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88"/>
    </mc:Choice>
    <mc:Fallback>
      <p:transition spd="slow" advTm="24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919419E5-A964-AAB6-AD5F-3CDBB1D9CB23}"/>
              </a:ext>
            </a:extLst>
          </p:cNvPr>
          <p:cNvGraphicFramePr>
            <a:graphicFrameLocks noGrp="1"/>
          </p:cNvGraphicFramePr>
          <p:nvPr>
            <p:extLst>
              <p:ext uri="{D42A27DB-BD31-4B8C-83A1-F6EECF244321}">
                <p14:modId xmlns:p14="http://schemas.microsoft.com/office/powerpoint/2010/main" val="2835941098"/>
              </p:ext>
            </p:extLst>
          </p:nvPr>
        </p:nvGraphicFramePr>
        <p:xfrm>
          <a:off x="766354" y="1859280"/>
          <a:ext cx="10317720" cy="4310742"/>
        </p:xfrm>
        <a:graphic>
          <a:graphicData uri="http://schemas.openxmlformats.org/drawingml/2006/table">
            <a:tbl>
              <a:tblPr firstRow="1" firstCol="1">
                <a:tableStyleId>{802198C4-3087-4945-87E3-76CBB3509B7E}</a:tableStyleId>
              </a:tblPr>
              <a:tblGrid>
                <a:gridCol w="1823310">
                  <a:extLst>
                    <a:ext uri="{9D8B030D-6E8A-4147-A177-3AD203B41FA5}">
                      <a16:colId xmlns:a16="http://schemas.microsoft.com/office/drawing/2014/main" val="2238209877"/>
                    </a:ext>
                  </a:extLst>
                </a:gridCol>
                <a:gridCol w="8494410">
                  <a:extLst>
                    <a:ext uri="{9D8B030D-6E8A-4147-A177-3AD203B41FA5}">
                      <a16:colId xmlns:a16="http://schemas.microsoft.com/office/drawing/2014/main" val="1338120169"/>
                    </a:ext>
                  </a:extLst>
                </a:gridCol>
              </a:tblGrid>
              <a:tr h="1436914">
                <a:tc>
                  <a:txBody>
                    <a:bodyPr/>
                    <a:lstStyle/>
                    <a:p>
                      <a:pPr marL="0" marR="0" algn="ctr">
                        <a:spcBef>
                          <a:spcPts val="0"/>
                        </a:spcBef>
                        <a:spcAft>
                          <a:spcPts val="0"/>
                        </a:spcAft>
                      </a:pPr>
                      <a:r>
                        <a:rPr lang="en-US" sz="1800" b="1" dirty="0">
                          <a:solidFill>
                            <a:schemeClr val="accent2">
                              <a:lumMod val="40000"/>
                              <a:lumOff val="60000"/>
                            </a:schemeClr>
                          </a:solidFill>
                          <a:effectLst/>
                        </a:rPr>
                        <a:t>Authentication</a:t>
                      </a:r>
                      <a:endParaRPr lang="en-US" sz="1800" b="1" dirty="0">
                        <a:solidFill>
                          <a:schemeClr val="accent2">
                            <a:lumMod val="40000"/>
                            <a:lumOff val="60000"/>
                          </a:schemeClr>
                        </a:solidFill>
                        <a:effectLst/>
                        <a:latin typeface="Calibri" panose="020F0502020204030204" pitchFamily="34" charset="0"/>
                        <a:ea typeface="Calibri" panose="020F0502020204030204" pitchFamily="34" charset="0"/>
                      </a:endParaRPr>
                    </a:p>
                  </a:txBody>
                  <a:tcPr marL="35753" marR="35753" marT="35753" marB="35753" anchor="ctr"/>
                </a:tc>
                <a:tc>
                  <a:txBody>
                    <a:bodyPr/>
                    <a:lstStyle/>
                    <a:p>
                      <a:pPr marL="0" marR="0">
                        <a:spcBef>
                          <a:spcPts val="0"/>
                        </a:spcBef>
                        <a:spcAft>
                          <a:spcPts val="0"/>
                        </a:spcAft>
                      </a:pPr>
                      <a:r>
                        <a:rPr lang="en-US" sz="1600" b="0" i="0" u="none" strike="noStrike" cap="none" dirty="0">
                          <a:solidFill>
                            <a:schemeClr val="bg1"/>
                          </a:solidFill>
                          <a:effectLst/>
                          <a:latin typeface="Arial"/>
                          <a:cs typeface="Arial"/>
                          <a:sym typeface="Arial"/>
                        </a:rPr>
                        <a:t>Verifies user identities before granting system or data access, employing mechanisms like passwords, multi-factor authentication, or biometrics. It's vital for ensuring that only authorized users can access the organization's systems and data, serving as the first line of defense against unauthorized access.</a:t>
                      </a:r>
                      <a:endParaRPr lang="en-US" sz="1600" b="0" i="0" u="none" strike="noStrike" cap="none" dirty="0">
                        <a:solidFill>
                          <a:schemeClr val="bg1"/>
                        </a:solidFill>
                        <a:effectLst/>
                        <a:latin typeface="Arial"/>
                        <a:ea typeface="Calibri" panose="020F0502020204030204" pitchFamily="34" charset="0"/>
                        <a:cs typeface="Arial"/>
                        <a:sym typeface="Arial"/>
                      </a:endParaRPr>
                    </a:p>
                  </a:txBody>
                  <a:tcPr marL="35753" marR="35753" marT="35753" marB="35753" anchor="ctr"/>
                </a:tc>
                <a:extLst>
                  <a:ext uri="{0D108BD9-81ED-4DB2-BD59-A6C34878D82A}">
                    <a16:rowId xmlns:a16="http://schemas.microsoft.com/office/drawing/2014/main" val="2287747060"/>
                  </a:ext>
                </a:extLst>
              </a:tr>
              <a:tr h="1436914">
                <a:tc>
                  <a:txBody>
                    <a:bodyPr/>
                    <a:lstStyle/>
                    <a:p>
                      <a:pPr marL="0" marR="0" algn="ctr" rtl="0">
                        <a:lnSpc>
                          <a:spcPct val="100000"/>
                        </a:lnSpc>
                        <a:spcBef>
                          <a:spcPts val="0"/>
                        </a:spcBef>
                        <a:spcAft>
                          <a:spcPts val="0"/>
                        </a:spcAft>
                        <a:buClr>
                          <a:srgbClr val="000000"/>
                        </a:buClr>
                        <a:buFont typeface="Arial"/>
                      </a:pPr>
                      <a:r>
                        <a:rPr lang="en-US" sz="1800" b="1" i="0" u="none" strike="noStrike" cap="none" dirty="0">
                          <a:solidFill>
                            <a:schemeClr val="accent2">
                              <a:lumMod val="40000"/>
                              <a:lumOff val="60000"/>
                            </a:schemeClr>
                          </a:solidFill>
                          <a:effectLst/>
                          <a:latin typeface="Arial"/>
                          <a:ea typeface="Calibri" panose="020F0502020204030204" pitchFamily="34" charset="0"/>
                          <a:cs typeface="Arial"/>
                          <a:sym typeface="Arial"/>
                        </a:rPr>
                        <a:t>Authorization</a:t>
                      </a:r>
                    </a:p>
                  </a:txBody>
                  <a:tcPr marL="35753" marR="35753" marT="35753" marB="35753" anchor="ctr"/>
                </a:tc>
                <a:tc>
                  <a:txBody>
                    <a:bodyPr/>
                    <a:lstStyle/>
                    <a:p>
                      <a:pPr marL="0" marR="0">
                        <a:spcBef>
                          <a:spcPts val="0"/>
                        </a:spcBef>
                        <a:spcAft>
                          <a:spcPts val="0"/>
                        </a:spcAft>
                      </a:pPr>
                      <a:r>
                        <a:rPr lang="en-US" sz="1600" b="0" i="0" u="none" strike="noStrike" cap="none" dirty="0">
                          <a:solidFill>
                            <a:schemeClr val="bg1"/>
                          </a:solidFill>
                          <a:effectLst/>
                          <a:latin typeface="Arial"/>
                          <a:cs typeface="Arial"/>
                          <a:sym typeface="Arial"/>
                        </a:rPr>
                        <a:t>Determines what authenticated users are allowed to do and access within systems, based on their roles. It utilizes access control systems like RBAC or ABAC to align user permissions with their job requirements, ensuring users can only interact with data and perform actions appropriate to their roles.</a:t>
                      </a:r>
                      <a:endParaRPr lang="en-US" sz="1600" b="0" i="0" u="none" strike="noStrike" cap="none" dirty="0">
                        <a:solidFill>
                          <a:schemeClr val="bg1"/>
                        </a:solidFill>
                        <a:effectLst/>
                        <a:latin typeface="Arial"/>
                        <a:ea typeface="Calibri" panose="020F0502020204030204" pitchFamily="34" charset="0"/>
                        <a:cs typeface="Arial"/>
                        <a:sym typeface="Arial"/>
                      </a:endParaRPr>
                    </a:p>
                  </a:txBody>
                  <a:tcPr marL="35753" marR="35753" marT="35753" marB="35753" anchor="ctr"/>
                </a:tc>
                <a:extLst>
                  <a:ext uri="{0D108BD9-81ED-4DB2-BD59-A6C34878D82A}">
                    <a16:rowId xmlns:a16="http://schemas.microsoft.com/office/drawing/2014/main" val="3028807224"/>
                  </a:ext>
                </a:extLst>
              </a:tr>
              <a:tr h="1436914">
                <a:tc>
                  <a:txBody>
                    <a:bodyPr/>
                    <a:lstStyle/>
                    <a:p>
                      <a:pPr marL="0" marR="0" algn="ctr" rtl="0">
                        <a:lnSpc>
                          <a:spcPct val="100000"/>
                        </a:lnSpc>
                        <a:spcBef>
                          <a:spcPts val="0"/>
                        </a:spcBef>
                        <a:spcAft>
                          <a:spcPts val="0"/>
                        </a:spcAft>
                        <a:buClr>
                          <a:srgbClr val="000000"/>
                        </a:buClr>
                        <a:buFont typeface="Arial"/>
                      </a:pPr>
                      <a:r>
                        <a:rPr lang="en-US" sz="1800" b="1" i="0" u="none" strike="noStrike" cap="none" dirty="0">
                          <a:solidFill>
                            <a:schemeClr val="accent2">
                              <a:lumMod val="40000"/>
                              <a:lumOff val="60000"/>
                            </a:schemeClr>
                          </a:solidFill>
                          <a:effectLst/>
                          <a:latin typeface="Arial"/>
                          <a:ea typeface="Calibri" panose="020F0502020204030204" pitchFamily="34" charset="0"/>
                          <a:cs typeface="Arial"/>
                          <a:sym typeface="Arial"/>
                        </a:rPr>
                        <a:t>Accounting</a:t>
                      </a:r>
                    </a:p>
                  </a:txBody>
                  <a:tcPr marL="35753" marR="35753" marT="35753" marB="35753" anchor="ctr"/>
                </a:tc>
                <a:tc>
                  <a:txBody>
                    <a:bodyPr/>
                    <a:lstStyle/>
                    <a:p>
                      <a:pPr marL="0" marR="0">
                        <a:spcBef>
                          <a:spcPts val="0"/>
                        </a:spcBef>
                        <a:spcAft>
                          <a:spcPts val="0"/>
                        </a:spcAft>
                      </a:pPr>
                      <a:r>
                        <a:rPr lang="en-US" sz="1600" b="0" i="0" u="none" strike="noStrike" cap="none" dirty="0">
                          <a:solidFill>
                            <a:schemeClr val="bg1"/>
                          </a:solidFill>
                          <a:effectLst/>
                          <a:latin typeface="Arial"/>
                          <a:cs typeface="Arial"/>
                          <a:sym typeface="Arial"/>
                        </a:rPr>
                        <a:t>Tracks and logs user activities, creating an auditable trail for security monitoring, compliance, and forensic purposes. This policy requires comprehensive logging of actions such as logins, database changes, and file access, supporting accountability and integrity through automated monitoring and analysis tools.</a:t>
                      </a:r>
                      <a:endParaRPr lang="en-US" sz="1600" b="0" i="0" u="none" strike="noStrike" cap="none" dirty="0">
                        <a:solidFill>
                          <a:schemeClr val="bg1"/>
                        </a:solidFill>
                        <a:effectLst/>
                        <a:latin typeface="Arial"/>
                        <a:ea typeface="Calibri" panose="020F0502020204030204" pitchFamily="34" charset="0"/>
                        <a:cs typeface="Arial"/>
                        <a:sym typeface="Arial"/>
                      </a:endParaRPr>
                    </a:p>
                  </a:txBody>
                  <a:tcPr marL="35753" marR="35753" marT="35753" marB="35753" anchor="ctr"/>
                </a:tc>
                <a:extLst>
                  <a:ext uri="{0D108BD9-81ED-4DB2-BD59-A6C34878D82A}">
                    <a16:rowId xmlns:a16="http://schemas.microsoft.com/office/drawing/2014/main" val="3201238277"/>
                  </a:ext>
                </a:extLst>
              </a:tr>
            </a:tbl>
          </a:graphicData>
        </a:graphic>
      </p:graphicFrame>
      <p:pic>
        <p:nvPicPr>
          <p:cNvPr id="12" name="Audio 11">
            <a:hlinkClick r:id="" action="ppaction://media"/>
            <a:extLst>
              <a:ext uri="{FF2B5EF4-FFF2-40B4-BE49-F238E27FC236}">
                <a16:creationId xmlns:a16="http://schemas.microsoft.com/office/drawing/2014/main" id="{22840220-4B86-3B46-05C2-90A9242C350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312"/>
    </mc:Choice>
    <mc:Fallback>
      <p:transition spd="slow" advTm="24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51B712C3-2F1D-B8A7-3D90-1D3931A81A9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4879323-8A36-C411-CC92-0D4C3EEF76C4}"/>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err="1">
                <a:solidFill>
                  <a:schemeClr val="accent3"/>
                </a:solidFill>
              </a:rPr>
              <a:t>ResizeIncreasesCollection</a:t>
            </a:r>
            <a:r>
              <a:rPr lang="en-US" sz="2400" dirty="0"/>
              <a:t>  </a:t>
            </a:r>
            <a:endParaRPr sz="2400" dirty="0"/>
          </a:p>
        </p:txBody>
      </p:sp>
      <p:pic>
        <p:nvPicPr>
          <p:cNvPr id="197" name="Google Shape;197;g9504e29505_0_0" descr="Green Pace logo">
            <a:extLst>
              <a:ext uri="{FF2B5EF4-FFF2-40B4-BE49-F238E27FC236}">
                <a16:creationId xmlns:a16="http://schemas.microsoft.com/office/drawing/2014/main" id="{097EF80E-C75E-4E55-33E9-1FEDACC69A1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DD0C9224-7EC7-A648-1C22-815D65CD8F0F}"/>
              </a:ext>
            </a:extLst>
          </p:cNvPr>
          <p:cNvSpPr txBox="1"/>
          <p:nvPr/>
        </p:nvSpPr>
        <p:spPr>
          <a:xfrm>
            <a:off x="657497" y="2142539"/>
            <a:ext cx="5586548" cy="1169551"/>
          </a:xfrm>
          <a:prstGeom prst="rect">
            <a:avLst/>
          </a:prstGeom>
          <a:noFill/>
        </p:spPr>
        <p:txBody>
          <a:bodyPr wrap="square" rtlCol="0">
            <a:spAutoFit/>
          </a:bodyPr>
          <a:lstStyle/>
          <a:p>
            <a:r>
              <a:rPr lang="en-US" sz="1000" dirty="0">
                <a:solidFill>
                  <a:schemeClr val="bg1"/>
                </a:solidFill>
                <a:latin typeface="Consolas" panose="020B0609020204030204" pitchFamily="49" charset="0"/>
              </a:rPr>
              <a:t>TEST_F(</a:t>
            </a:r>
            <a:r>
              <a:rPr lang="en-US" sz="1000" dirty="0" err="1">
                <a:solidFill>
                  <a:schemeClr val="bg1"/>
                </a:solidFill>
                <a:latin typeface="Consolas" panose="020B0609020204030204" pitchFamily="49" charset="0"/>
              </a:rPr>
              <a:t>CollectionTest</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ResizeIncreasesCollection</a:t>
            </a:r>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    // Resize the collection to a larger size (10) and verify that</a:t>
            </a:r>
          </a:p>
          <a:p>
            <a:r>
              <a:rPr lang="en-US" sz="1000" dirty="0">
                <a:solidFill>
                  <a:schemeClr val="bg1"/>
                </a:solidFill>
                <a:latin typeface="Consolas" panose="020B0609020204030204" pitchFamily="49" charset="0"/>
              </a:rPr>
              <a:t>    // the size of the collection has been updated to match this new size.</a:t>
            </a:r>
          </a:p>
          <a:p>
            <a:r>
              <a:rPr lang="en-US" sz="1000" dirty="0">
                <a:solidFill>
                  <a:schemeClr val="bg1"/>
                </a:solidFill>
                <a:latin typeface="Consolas" panose="020B0609020204030204" pitchFamily="49" charset="0"/>
              </a:rPr>
              <a:t>    collection-&gt;resize(10);</a:t>
            </a:r>
          </a:p>
          <a:p>
            <a:r>
              <a:rPr lang="en-US" sz="1000" dirty="0">
                <a:solidFill>
                  <a:schemeClr val="bg1"/>
                </a:solidFill>
                <a:latin typeface="Consolas" panose="020B0609020204030204" pitchFamily="49" charset="0"/>
              </a:rPr>
              <a:t>    ASSERT_EQ(collection-&gt;size(), 10);</a:t>
            </a:r>
          </a:p>
          <a:p>
            <a:r>
              <a:rPr lang="en-US" sz="1000" dirty="0">
                <a:solidFill>
                  <a:schemeClr val="bg1"/>
                </a:solidFill>
                <a:latin typeface="Consolas" panose="020B0609020204030204" pitchFamily="49" charset="0"/>
              </a:rPr>
              <a:t>}</a:t>
            </a:r>
          </a:p>
        </p:txBody>
      </p:sp>
      <p:pic>
        <p:nvPicPr>
          <p:cNvPr id="9" name="Picture 8">
            <a:extLst>
              <a:ext uri="{FF2B5EF4-FFF2-40B4-BE49-F238E27FC236}">
                <a16:creationId xmlns:a16="http://schemas.microsoft.com/office/drawing/2014/main" id="{4915D6D4-6C3B-76BA-CDCB-FD9BA5CD72EA}"/>
              </a:ext>
            </a:extLst>
          </p:cNvPr>
          <p:cNvPicPr>
            <a:picLocks noChangeAspect="1"/>
          </p:cNvPicPr>
          <p:nvPr/>
        </p:nvPicPr>
        <p:blipFill>
          <a:blip r:embed="rId7"/>
          <a:stretch>
            <a:fillRect/>
          </a:stretch>
        </p:blipFill>
        <p:spPr>
          <a:xfrm>
            <a:off x="599474" y="4086851"/>
            <a:ext cx="5702593" cy="330217"/>
          </a:xfrm>
          <a:prstGeom prst="rect">
            <a:avLst/>
          </a:prstGeom>
        </p:spPr>
      </p:pic>
      <p:sp>
        <p:nvSpPr>
          <p:cNvPr id="11" name="TextBox 10">
            <a:extLst>
              <a:ext uri="{FF2B5EF4-FFF2-40B4-BE49-F238E27FC236}">
                <a16:creationId xmlns:a16="http://schemas.microsoft.com/office/drawing/2014/main" id="{5AC911D8-D81F-2055-1A0F-5C2D5B6C262C}"/>
              </a:ext>
            </a:extLst>
          </p:cNvPr>
          <p:cNvSpPr txBox="1"/>
          <p:nvPr/>
        </p:nvSpPr>
        <p:spPr>
          <a:xfrm>
            <a:off x="6244045" y="1763791"/>
            <a:ext cx="4471852" cy="3970318"/>
          </a:xfrm>
          <a:prstGeom prst="rect">
            <a:avLst/>
          </a:prstGeom>
          <a:noFill/>
        </p:spPr>
        <p:txBody>
          <a:bodyPr wrap="square" rtlCol="0">
            <a:spAutoFit/>
          </a:bodyPr>
          <a:lstStyle/>
          <a:p>
            <a:r>
              <a:rPr lang="en-US" dirty="0">
                <a:solidFill>
                  <a:schemeClr val="bg1"/>
                </a:solidFill>
              </a:rPr>
              <a:t>This unit test, named </a:t>
            </a:r>
            <a:r>
              <a:rPr lang="en-US" dirty="0" err="1">
                <a:solidFill>
                  <a:schemeClr val="accent3"/>
                </a:solidFill>
                <a:latin typeface="Consolas" panose="020B0609020204030204" pitchFamily="49" charset="0"/>
              </a:rPr>
              <a:t>ResizeIncreasesCollection</a:t>
            </a:r>
            <a:r>
              <a:rPr lang="en-US" dirty="0">
                <a:solidFill>
                  <a:schemeClr val="bg1"/>
                </a:solidFill>
              </a:rPr>
              <a:t>, is </a:t>
            </a:r>
            <a:r>
              <a:rPr lang="en-US" dirty="0">
                <a:solidFill>
                  <a:schemeClr val="accent4"/>
                </a:solidFill>
              </a:rPr>
              <a:t>positive</a:t>
            </a:r>
            <a:r>
              <a:rPr lang="en-US" dirty="0">
                <a:solidFill>
                  <a:schemeClr val="bg1"/>
                </a:solidFill>
              </a:rPr>
              <a:t> test which is part of the </a:t>
            </a:r>
            <a:r>
              <a:rPr lang="en-US" dirty="0" err="1">
                <a:solidFill>
                  <a:schemeClr val="bg1"/>
                </a:solidFill>
              </a:rPr>
              <a:t>CollectionTest</a:t>
            </a:r>
            <a:r>
              <a:rPr lang="en-US" dirty="0">
                <a:solidFill>
                  <a:schemeClr val="bg1"/>
                </a:solidFill>
              </a:rPr>
              <a:t> suite and is designed to verify that resizing a collection to a larger size updates the collection's size accordingly. In the test, the collection's size is increased to 10, and an assertion checks if the collection's size is now 10, ensuring the resize operation functions correctly. To take this test further, additional checks could be implemented to ensure data integrity and behavior correctness after resizing. For instance, one could verify that existing elements in the collection are preserved after the resize and that new slots are initialized as expected (e.g., with null or default values). Additionally, edge cases such as resizing to a smaller size than the current one or to a negative number could be tested to ensure the collection handles these scenarios gracefully, maintaining robustness and reliability.</a:t>
            </a:r>
          </a:p>
        </p:txBody>
      </p:sp>
      <p:sp>
        <p:nvSpPr>
          <p:cNvPr id="14" name="Google Shape;195;g9504e29505_0_0">
            <a:extLst>
              <a:ext uri="{FF2B5EF4-FFF2-40B4-BE49-F238E27FC236}">
                <a16:creationId xmlns:a16="http://schemas.microsoft.com/office/drawing/2014/main" id="{2752B16D-2287-210C-8E05-E20C3D55A285}"/>
              </a:ext>
            </a:extLst>
          </p:cNvPr>
          <p:cNvSpPr txBox="1">
            <a:spLocks/>
          </p:cNvSpPr>
          <p:nvPr/>
        </p:nvSpPr>
        <p:spPr>
          <a:xfrm>
            <a:off x="2277290" y="261948"/>
            <a:ext cx="9228909" cy="92677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solidFill>
                  <a:schemeClr val="bg1"/>
                </a:solidFill>
              </a:rPr>
              <a:t>Unit Testing</a:t>
            </a:r>
          </a:p>
        </p:txBody>
      </p:sp>
      <p:pic>
        <p:nvPicPr>
          <p:cNvPr id="19" name="Audio 18">
            <a:hlinkClick r:id="" action="ppaction://media"/>
            <a:extLst>
              <a:ext uri="{FF2B5EF4-FFF2-40B4-BE49-F238E27FC236}">
                <a16:creationId xmlns:a16="http://schemas.microsoft.com/office/drawing/2014/main" id="{D9875B3F-16E2-16E1-9315-702973775BC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45684065"/>
      </p:ext>
    </p:extLst>
  </p:cSld>
  <p:clrMapOvr>
    <a:masterClrMapping/>
  </p:clrMapOvr>
  <mc:AlternateContent xmlns:mc="http://schemas.openxmlformats.org/markup-compatibility/2006">
    <mc:Choice xmlns:p14="http://schemas.microsoft.com/office/powerpoint/2010/main" Requires="p14">
      <p:transition spd="slow" p14:dur="2000" advTm="28515"/>
    </mc:Choice>
    <mc:Fallback>
      <p:transition spd="slow" advTm="28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4426CE9-42B0-215F-76A9-B9000B4B2A2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86C46F9-33DC-8680-149D-5C87FCEFD2FD}"/>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2400" dirty="0" err="1">
                <a:solidFill>
                  <a:schemeClr val="accent3"/>
                </a:solidFill>
              </a:rPr>
              <a:t>ResizeDecreasesCollection</a:t>
            </a:r>
            <a:r>
              <a:rPr lang="en-US" sz="2400" dirty="0"/>
              <a:t> </a:t>
            </a:r>
            <a:endParaRPr sz="2400" dirty="0"/>
          </a:p>
        </p:txBody>
      </p:sp>
      <p:pic>
        <p:nvPicPr>
          <p:cNvPr id="197" name="Google Shape;197;g9504e29505_0_0" descr="Green Pace logo">
            <a:extLst>
              <a:ext uri="{FF2B5EF4-FFF2-40B4-BE49-F238E27FC236}">
                <a16:creationId xmlns:a16="http://schemas.microsoft.com/office/drawing/2014/main" id="{6F3A270C-CAD4-1CC8-91D8-8320E8F7F75F}"/>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TextBox 6">
            <a:extLst>
              <a:ext uri="{FF2B5EF4-FFF2-40B4-BE49-F238E27FC236}">
                <a16:creationId xmlns:a16="http://schemas.microsoft.com/office/drawing/2014/main" id="{0E7760EA-7B71-2A7D-8240-55B10A1ACF8A}"/>
              </a:ext>
            </a:extLst>
          </p:cNvPr>
          <p:cNvSpPr txBox="1"/>
          <p:nvPr/>
        </p:nvSpPr>
        <p:spPr>
          <a:xfrm>
            <a:off x="657496" y="2142539"/>
            <a:ext cx="5778137" cy="1323439"/>
          </a:xfrm>
          <a:prstGeom prst="rect">
            <a:avLst/>
          </a:prstGeom>
          <a:noFill/>
        </p:spPr>
        <p:txBody>
          <a:bodyPr wrap="square" rtlCol="0">
            <a:spAutoFit/>
          </a:bodyPr>
          <a:lstStyle/>
          <a:p>
            <a:r>
              <a:rPr lang="en-US" sz="1000" dirty="0">
                <a:solidFill>
                  <a:schemeClr val="bg1"/>
                </a:solidFill>
                <a:latin typeface="Consolas" panose="020B0609020204030204" pitchFamily="49" charset="0"/>
              </a:rPr>
              <a:t>TEST_F(</a:t>
            </a:r>
            <a:r>
              <a:rPr lang="en-US" sz="1000" dirty="0" err="1">
                <a:solidFill>
                  <a:schemeClr val="bg1"/>
                </a:solidFill>
                <a:latin typeface="Consolas" panose="020B0609020204030204" pitchFamily="49" charset="0"/>
              </a:rPr>
              <a:t>CollectionTest</a:t>
            </a:r>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ResizeDecreasesCollection</a:t>
            </a:r>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a:t>
            </a:r>
          </a:p>
          <a:p>
            <a:r>
              <a:rPr lang="en-US" sz="1000" dirty="0">
                <a:solidFill>
                  <a:schemeClr val="bg1"/>
                </a:solidFill>
                <a:latin typeface="Consolas" panose="020B0609020204030204" pitchFamily="49" charset="0"/>
              </a:rPr>
              <a:t>    // Add ten entries to the collection, then resize it to a smaller size (5).</a:t>
            </a:r>
          </a:p>
          <a:p>
            <a:r>
              <a:rPr lang="en-US" sz="1000" dirty="0">
                <a:solidFill>
                  <a:schemeClr val="bg1"/>
                </a:solidFill>
                <a:latin typeface="Consolas" panose="020B0609020204030204" pitchFamily="49" charset="0"/>
              </a:rPr>
              <a:t>    // Verify that the size of the collection has been reduced to 5.</a:t>
            </a:r>
          </a:p>
          <a:p>
            <a:r>
              <a:rPr lang="en-US" sz="1000" dirty="0">
                <a:solidFill>
                  <a:schemeClr val="bg1"/>
                </a:solidFill>
                <a:latin typeface="Consolas" panose="020B0609020204030204" pitchFamily="49" charset="0"/>
              </a:rPr>
              <a:t>    </a:t>
            </a:r>
            <a:r>
              <a:rPr lang="en-US" sz="1000" dirty="0" err="1">
                <a:solidFill>
                  <a:schemeClr val="bg1"/>
                </a:solidFill>
                <a:latin typeface="Consolas" panose="020B0609020204030204" pitchFamily="49" charset="0"/>
              </a:rPr>
              <a:t>add_entries</a:t>
            </a:r>
            <a:r>
              <a:rPr lang="en-US" sz="1000" dirty="0">
                <a:solidFill>
                  <a:schemeClr val="bg1"/>
                </a:solidFill>
                <a:latin typeface="Consolas" panose="020B0609020204030204" pitchFamily="49" charset="0"/>
              </a:rPr>
              <a:t>(10);</a:t>
            </a:r>
          </a:p>
          <a:p>
            <a:r>
              <a:rPr lang="en-US" sz="1000" dirty="0">
                <a:solidFill>
                  <a:schemeClr val="bg1"/>
                </a:solidFill>
                <a:latin typeface="Consolas" panose="020B0609020204030204" pitchFamily="49" charset="0"/>
              </a:rPr>
              <a:t>    collection-&gt;resize(5);</a:t>
            </a:r>
          </a:p>
          <a:p>
            <a:r>
              <a:rPr lang="en-US" sz="1000" dirty="0">
                <a:solidFill>
                  <a:schemeClr val="bg1"/>
                </a:solidFill>
                <a:latin typeface="Consolas" panose="020B0609020204030204" pitchFamily="49" charset="0"/>
              </a:rPr>
              <a:t>    ASSERT_EQ(collection-&gt;size(), 5);</a:t>
            </a:r>
          </a:p>
          <a:p>
            <a:r>
              <a:rPr lang="en-US" sz="1000" dirty="0">
                <a:solidFill>
                  <a:schemeClr val="bg1"/>
                </a:solidFill>
                <a:latin typeface="Consolas" panose="020B0609020204030204" pitchFamily="49" charset="0"/>
              </a:rPr>
              <a:t>}</a:t>
            </a:r>
          </a:p>
        </p:txBody>
      </p:sp>
      <p:sp>
        <p:nvSpPr>
          <p:cNvPr id="11" name="TextBox 10">
            <a:extLst>
              <a:ext uri="{FF2B5EF4-FFF2-40B4-BE49-F238E27FC236}">
                <a16:creationId xmlns:a16="http://schemas.microsoft.com/office/drawing/2014/main" id="{0B3EDB0E-2924-AF8D-C2F8-A9B2258C0698}"/>
              </a:ext>
            </a:extLst>
          </p:cNvPr>
          <p:cNvSpPr txBox="1"/>
          <p:nvPr/>
        </p:nvSpPr>
        <p:spPr>
          <a:xfrm>
            <a:off x="6696891" y="1763791"/>
            <a:ext cx="4493623" cy="4616648"/>
          </a:xfrm>
          <a:prstGeom prst="rect">
            <a:avLst/>
          </a:prstGeom>
          <a:noFill/>
        </p:spPr>
        <p:txBody>
          <a:bodyPr wrap="square" rtlCol="0">
            <a:spAutoFit/>
          </a:bodyPr>
          <a:lstStyle/>
          <a:p>
            <a:r>
              <a:rPr lang="en-US" dirty="0">
                <a:solidFill>
                  <a:schemeClr val="bg1"/>
                </a:solidFill>
              </a:rPr>
              <a:t>This unit test, named </a:t>
            </a:r>
            <a:r>
              <a:rPr lang="en-US" dirty="0" err="1">
                <a:solidFill>
                  <a:schemeClr val="accent3"/>
                </a:solidFill>
                <a:latin typeface="Consolas" panose="020B0609020204030204" pitchFamily="49" charset="0"/>
              </a:rPr>
              <a:t>ResizeDecreasesCollection</a:t>
            </a:r>
            <a:r>
              <a:rPr lang="en-US" dirty="0">
                <a:solidFill>
                  <a:schemeClr val="bg1"/>
                </a:solidFill>
              </a:rPr>
              <a:t>, is a </a:t>
            </a:r>
            <a:r>
              <a:rPr lang="en-US" dirty="0">
                <a:solidFill>
                  <a:schemeClr val="accent4"/>
                </a:solidFill>
              </a:rPr>
              <a:t>positive</a:t>
            </a:r>
            <a:r>
              <a:rPr lang="en-US" dirty="0">
                <a:solidFill>
                  <a:schemeClr val="bg1"/>
                </a:solidFill>
              </a:rPr>
              <a:t> test which is part of the </a:t>
            </a:r>
            <a:r>
              <a:rPr lang="en-US" dirty="0" err="1">
                <a:solidFill>
                  <a:schemeClr val="bg1"/>
                </a:solidFill>
              </a:rPr>
              <a:t>CollectionTest</a:t>
            </a:r>
            <a:r>
              <a:rPr lang="en-US" dirty="0">
                <a:solidFill>
                  <a:schemeClr val="bg1"/>
                </a:solidFill>
              </a:rPr>
              <a:t> suite and aims to validate that reducing the collection's size through the resize operation effectively decreases its size to the specified smaller number. Initially, the test populates the collection with ten entries before resizing it to a smaller size of 5. An assertion then confirms that the collection's size is indeed reduced to 5, ensuring the resize operation performs as expected in shrinking the collection. To enhance this test, it would be beneficial to include checks that assess the integrity of the remaining data after resizing. For example, verifying that the first five entries remain unchanged post-resize would confirm that data is not inadvertently lost or altered during the resize process. Furthermore, testing how the collection behaves when resized to its current size or to zero could provide additional insights into the collection's robustness and error-handling capabilities, ensuring the collection's behavior remains consistent and predictable under various conditions.</a:t>
            </a:r>
          </a:p>
        </p:txBody>
      </p:sp>
      <p:pic>
        <p:nvPicPr>
          <p:cNvPr id="3" name="Picture 2">
            <a:extLst>
              <a:ext uri="{FF2B5EF4-FFF2-40B4-BE49-F238E27FC236}">
                <a16:creationId xmlns:a16="http://schemas.microsoft.com/office/drawing/2014/main" id="{58699D5D-25F9-6E9B-D3C0-B3DFA7B5939F}"/>
              </a:ext>
            </a:extLst>
          </p:cNvPr>
          <p:cNvPicPr>
            <a:picLocks noChangeAspect="1"/>
          </p:cNvPicPr>
          <p:nvPr/>
        </p:nvPicPr>
        <p:blipFill>
          <a:blip r:embed="rId7"/>
          <a:stretch>
            <a:fillRect/>
          </a:stretch>
        </p:blipFill>
        <p:spPr>
          <a:xfrm>
            <a:off x="704254" y="4266194"/>
            <a:ext cx="5493032" cy="311166"/>
          </a:xfrm>
          <a:prstGeom prst="rect">
            <a:avLst/>
          </a:prstGeom>
        </p:spPr>
      </p:pic>
      <p:sp>
        <p:nvSpPr>
          <p:cNvPr id="5" name="Google Shape;195;g9504e29505_0_0">
            <a:extLst>
              <a:ext uri="{FF2B5EF4-FFF2-40B4-BE49-F238E27FC236}">
                <a16:creationId xmlns:a16="http://schemas.microsoft.com/office/drawing/2014/main" id="{31594B4D-1C0B-BEC0-3218-B6432FA5D53F}"/>
              </a:ext>
            </a:extLst>
          </p:cNvPr>
          <p:cNvSpPr txBox="1">
            <a:spLocks/>
          </p:cNvSpPr>
          <p:nvPr/>
        </p:nvSpPr>
        <p:spPr>
          <a:xfrm>
            <a:off x="2277290" y="261948"/>
            <a:ext cx="9228909" cy="92677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lt1"/>
              </a:buClr>
              <a:buSzPts val="18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solidFill>
                  <a:schemeClr val="bg1"/>
                </a:solidFill>
              </a:rPr>
              <a:t>Unit Testing</a:t>
            </a:r>
          </a:p>
        </p:txBody>
      </p:sp>
      <p:pic>
        <p:nvPicPr>
          <p:cNvPr id="17" name="Audio 16">
            <a:hlinkClick r:id="" action="ppaction://media"/>
            <a:extLst>
              <a:ext uri="{FF2B5EF4-FFF2-40B4-BE49-F238E27FC236}">
                <a16:creationId xmlns:a16="http://schemas.microsoft.com/office/drawing/2014/main" id="{2540AD6E-FBBA-6E04-BA00-03F1F3D4A5A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27467014"/>
      </p:ext>
    </p:extLst>
  </p:cSld>
  <p:clrMapOvr>
    <a:masterClrMapping/>
  </p:clrMapOvr>
  <mc:AlternateContent xmlns:mc="http://schemas.openxmlformats.org/markup-compatibility/2006">
    <mc:Choice xmlns:p14="http://schemas.microsoft.com/office/powerpoint/2010/main" Requires="p14">
      <p:transition spd="slow" p14:dur="2000" advTm="27404"/>
    </mc:Choice>
    <mc:Fallback>
      <p:transition spd="slow" advTm="27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microsoft.com/office/2006/documentManagement/types"/>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9105</TotalTime>
  <Words>4436</Words>
  <Application>Microsoft Office PowerPoint</Application>
  <PresentationFormat>Widescreen</PresentationFormat>
  <Paragraphs>224</Paragraphs>
  <Slides>18</Slides>
  <Notes>18</Notes>
  <HiddenSlides>0</HiddenSlides>
  <MMClips>17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Century Gothic</vt:lpstr>
      <vt:lpstr>Consolas</vt:lpstr>
      <vt:lpstr>Wingdings</vt:lpstr>
      <vt:lpstr>Times New Roman</vt:lpstr>
      <vt:lpstr>Calibri</vt:lpstr>
      <vt:lpstr>Aptos</vt:lpstr>
      <vt:lpstr>Vapor Trail</vt:lpstr>
      <vt:lpstr>Green Pace</vt:lpstr>
      <vt:lpstr>OVERVIEW: DEFENSE IN DEPTH</vt:lpstr>
      <vt:lpstr>THREATS MATRIX</vt:lpstr>
      <vt:lpstr>10 PRINCIPLES</vt:lpstr>
      <vt:lpstr>CODING STANDARDS</vt:lpstr>
      <vt:lpstr>ENCRYPTION POLICIES</vt:lpstr>
      <vt:lpstr>TRIPLE-A POLICIES</vt:lpstr>
      <vt:lpstr>ResizeIncreasesCollection  </vt:lpstr>
      <vt:lpstr>ResizeDecreasesCollection </vt:lpstr>
      <vt:lpstr>ClearErasesCollection </vt:lpstr>
      <vt:lpstr>AccessElementinEmptyCollectionThrowsException </vt:lpstr>
      <vt:lpstr>OutOfRangeExceptionOnInvalidAtAccess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Richards, Hunter</cp:lastModifiedBy>
  <cp:revision>4</cp:revision>
  <dcterms:created xsi:type="dcterms:W3CDTF">2020-08-19T17:59:24Z</dcterms:created>
  <dcterms:modified xsi:type="dcterms:W3CDTF">2024-02-23T02:05:35Z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